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57" r:id="rId3"/>
    <p:sldId id="258" r:id="rId4"/>
    <p:sldId id="259" r:id="rId5"/>
    <p:sldId id="264" r:id="rId6"/>
    <p:sldId id="266" r:id="rId7"/>
    <p:sldId id="260" r:id="rId8"/>
    <p:sldId id="261" r:id="rId9"/>
    <p:sldId id="262" r:id="rId10"/>
    <p:sldId id="263" r:id="rId11"/>
    <p:sldId id="265" r:id="rId12"/>
    <p:sldId id="315" r:id="rId13"/>
    <p:sldId id="267" r:id="rId14"/>
    <p:sldId id="270" r:id="rId15"/>
    <p:sldId id="316" r:id="rId16"/>
    <p:sldId id="278" r:id="rId17"/>
    <p:sldId id="268" r:id="rId18"/>
    <p:sldId id="271" r:id="rId19"/>
    <p:sldId id="273" r:id="rId20"/>
    <p:sldId id="317" r:id="rId21"/>
    <p:sldId id="285" r:id="rId22"/>
    <p:sldId id="319" r:id="rId23"/>
    <p:sldId id="318" r:id="rId24"/>
    <p:sldId id="274" r:id="rId25"/>
    <p:sldId id="279" r:id="rId26"/>
    <p:sldId id="280" r:id="rId27"/>
    <p:sldId id="287" r:id="rId28"/>
    <p:sldId id="295" r:id="rId29"/>
    <p:sldId id="311" r:id="rId30"/>
    <p:sldId id="302" r:id="rId31"/>
    <p:sldId id="306" r:id="rId32"/>
    <p:sldId id="301" r:id="rId33"/>
    <p:sldId id="307" r:id="rId34"/>
    <p:sldId id="296" r:id="rId35"/>
    <p:sldId id="304" r:id="rId36"/>
    <p:sldId id="308" r:id="rId37"/>
    <p:sldId id="293" r:id="rId38"/>
    <p:sldId id="320" r:id="rId39"/>
    <p:sldId id="290" r:id="rId40"/>
    <p:sldId id="309" r:id="rId41"/>
    <p:sldId id="312" r:id="rId42"/>
    <p:sldId id="314" r:id="rId43"/>
    <p:sldId id="313" r:id="rId44"/>
    <p:sldId id="283" r:id="rId45"/>
    <p:sldId id="284" r:id="rId46"/>
    <p:sldId id="305" r:id="rId47"/>
    <p:sldId id="299" r:id="rId48"/>
    <p:sldId id="297" r:id="rId49"/>
    <p:sldId id="298" r:id="rId50"/>
    <p:sldId id="300" r:id="rId51"/>
  </p:sldIdLst>
  <p:sldSz cx="9144000" cy="5715000" type="screen16x10"/>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26542A-B15F-2D4C-7839-696A75A38723}" name="Haritz Puerto" initials="HP" userId="07c8a9a24a1fb55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1C25"/>
    <a:srgbClr val="FDCA00"/>
    <a:srgbClr val="92D050"/>
    <a:srgbClr val="F5A300"/>
    <a:srgbClr val="9C1C26"/>
    <a:srgbClr val="312C8C"/>
    <a:srgbClr val="000000"/>
    <a:srgbClr val="B5B5B5"/>
    <a:srgbClr val="E950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C62273-234A-D447-BCA6-736D009EE1B5}" v="3094" dt="2022-07-03T18:43:35.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8"/>
  </p:normalViewPr>
  <p:slideViewPr>
    <p:cSldViewPr snapToGrid="0" snapToObjects="1">
      <p:cViewPr varScale="1">
        <p:scale>
          <a:sx n="135" d="100"/>
          <a:sy n="135" d="100"/>
        </p:scale>
        <p:origin x="768" y="168"/>
      </p:cViewPr>
      <p:guideLst>
        <p:guide orient="horz" pos="1800"/>
        <p:guide pos="288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tz Puerto" userId="07c8a9a24a1fb55b" providerId="LiveId" clId="{15C62273-234A-D447-BCA6-736D009EE1B5}"/>
    <pc:docChg chg="undo redo custSel addSld delSld modSld sldOrd addMainMaster delMainMaster modMainMaster">
      <pc:chgData name="Haritz Puerto" userId="07c8a9a24a1fb55b" providerId="LiveId" clId="{15C62273-234A-D447-BCA6-736D009EE1B5}" dt="2022-07-04T17:56:57.380" v="28790" actId="20577"/>
      <pc:docMkLst>
        <pc:docMk/>
      </pc:docMkLst>
      <pc:sldChg chg="addSp delSp modSp mod">
        <pc:chgData name="Haritz Puerto" userId="07c8a9a24a1fb55b" providerId="LiveId" clId="{15C62273-234A-D447-BCA6-736D009EE1B5}" dt="2022-06-13T15:23:17.988" v="5016" actId="478"/>
        <pc:sldMkLst>
          <pc:docMk/>
          <pc:sldMk cId="0" sldId="256"/>
        </pc:sldMkLst>
        <pc:spChg chg="mod">
          <ac:chgData name="Haritz Puerto" userId="07c8a9a24a1fb55b" providerId="LiveId" clId="{15C62273-234A-D447-BCA6-736D009EE1B5}" dt="2022-06-04T19:50:12.789" v="64" actId="20577"/>
          <ac:spMkLst>
            <pc:docMk/>
            <pc:sldMk cId="0" sldId="256"/>
            <ac:spMk id="2" creationId="{00000000-0000-0000-0000-000000000000}"/>
          </ac:spMkLst>
        </pc:spChg>
        <pc:spChg chg="mod">
          <ac:chgData name="Haritz Puerto" userId="07c8a9a24a1fb55b" providerId="LiveId" clId="{15C62273-234A-D447-BCA6-736D009EE1B5}" dt="2022-06-04T19:49:51.190" v="38" actId="404"/>
          <ac:spMkLst>
            <pc:docMk/>
            <pc:sldMk cId="0" sldId="256"/>
            <ac:spMk id="3" creationId="{00000000-0000-0000-0000-000000000000}"/>
          </ac:spMkLst>
        </pc:spChg>
        <pc:spChg chg="add del mod">
          <ac:chgData name="Haritz Puerto" userId="07c8a9a24a1fb55b" providerId="LiveId" clId="{15C62273-234A-D447-BCA6-736D009EE1B5}" dt="2022-06-13T15:23:17.988" v="5016" actId="478"/>
          <ac:spMkLst>
            <pc:docMk/>
            <pc:sldMk cId="0" sldId="256"/>
            <ac:spMk id="4" creationId="{D7BA9A85-61F5-6D4B-9269-33133098A24E}"/>
          </ac:spMkLst>
        </pc:spChg>
        <pc:spChg chg="add del mod">
          <ac:chgData name="Haritz Puerto" userId="07c8a9a24a1fb55b" providerId="LiveId" clId="{15C62273-234A-D447-BCA6-736D009EE1B5}" dt="2022-06-04T20:49:57.573" v="465"/>
          <ac:spMkLst>
            <pc:docMk/>
            <pc:sldMk cId="0" sldId="256"/>
            <ac:spMk id="5" creationId="{9E0BD8B1-6B15-4F40-A95F-B22CB52F7A50}"/>
          </ac:spMkLst>
        </pc:spChg>
        <pc:spChg chg="add del mod">
          <ac:chgData name="Haritz Puerto" userId="07c8a9a24a1fb55b" providerId="LiveId" clId="{15C62273-234A-D447-BCA6-736D009EE1B5}" dt="2022-06-04T20:49:58.478" v="467"/>
          <ac:spMkLst>
            <pc:docMk/>
            <pc:sldMk cId="0" sldId="256"/>
            <ac:spMk id="6" creationId="{0FA91E40-5CF8-9147-9604-9CEAA44BAFD2}"/>
          </ac:spMkLst>
        </pc:spChg>
        <pc:picChg chg="add mod">
          <ac:chgData name="Haritz Puerto" userId="07c8a9a24a1fb55b" providerId="LiveId" clId="{15C62273-234A-D447-BCA6-736D009EE1B5}" dt="2022-06-04T20:29:18.734" v="67" actId="1076"/>
          <ac:picMkLst>
            <pc:docMk/>
            <pc:sldMk cId="0" sldId="256"/>
            <ac:picMk id="1026" creationId="{DF6257D3-EBF0-B649-A4E1-73EA79C8B999}"/>
          </ac:picMkLst>
        </pc:picChg>
        <pc:picChg chg="add del">
          <ac:chgData name="Haritz Puerto" userId="07c8a9a24a1fb55b" providerId="LiveId" clId="{15C62273-234A-D447-BCA6-736D009EE1B5}" dt="2022-06-04T20:29:46.846" v="69" actId="478"/>
          <ac:picMkLst>
            <pc:docMk/>
            <pc:sldMk cId="0" sldId="256"/>
            <ac:picMk id="1028" creationId="{E2DF8092-20CE-754A-9902-F525EA2FCCEF}"/>
          </ac:picMkLst>
        </pc:picChg>
        <pc:picChg chg="add del mod">
          <ac:chgData name="Haritz Puerto" userId="07c8a9a24a1fb55b" providerId="LiveId" clId="{15C62273-234A-D447-BCA6-736D009EE1B5}" dt="2022-06-04T20:30:28.503" v="73" actId="478"/>
          <ac:picMkLst>
            <pc:docMk/>
            <pc:sldMk cId="0" sldId="256"/>
            <ac:picMk id="1030" creationId="{4911663F-86F5-A74B-B8C9-108011AD3953}"/>
          </ac:picMkLst>
        </pc:picChg>
      </pc:sldChg>
      <pc:sldChg chg="modSp new mod">
        <pc:chgData name="Haritz Puerto" userId="07c8a9a24a1fb55b" providerId="LiveId" clId="{15C62273-234A-D447-BCA6-736D009EE1B5}" dt="2022-06-14T12:22:11.859" v="5069" actId="20577"/>
        <pc:sldMkLst>
          <pc:docMk/>
          <pc:sldMk cId="2352286710" sldId="257"/>
        </pc:sldMkLst>
        <pc:spChg chg="mod">
          <ac:chgData name="Haritz Puerto" userId="07c8a9a24a1fb55b" providerId="LiveId" clId="{15C62273-234A-D447-BCA6-736D009EE1B5}" dt="2022-06-04T20:33:36.920" v="143" actId="20577"/>
          <ac:spMkLst>
            <pc:docMk/>
            <pc:sldMk cId="2352286710" sldId="257"/>
            <ac:spMk id="2" creationId="{4589F747-ABE9-164B-83A3-7B602B812615}"/>
          </ac:spMkLst>
        </pc:spChg>
        <pc:spChg chg="mod">
          <ac:chgData name="Haritz Puerto" userId="07c8a9a24a1fb55b" providerId="LiveId" clId="{15C62273-234A-D447-BCA6-736D009EE1B5}" dt="2022-06-14T12:22:11.859" v="5069" actId="20577"/>
          <ac:spMkLst>
            <pc:docMk/>
            <pc:sldMk cId="2352286710" sldId="257"/>
            <ac:spMk id="3" creationId="{24A64B7D-0029-6642-9604-95EB0CDF93F6}"/>
          </ac:spMkLst>
        </pc:spChg>
      </pc:sldChg>
      <pc:sldChg chg="addSp delSp modSp new mod modClrScheme chgLayout">
        <pc:chgData name="Haritz Puerto" userId="07c8a9a24a1fb55b" providerId="LiveId" clId="{15C62273-234A-D447-BCA6-736D009EE1B5}" dt="2022-06-04T20:39:05.203" v="312" actId="20577"/>
        <pc:sldMkLst>
          <pc:docMk/>
          <pc:sldMk cId="4092105443" sldId="258"/>
        </pc:sldMkLst>
        <pc:spChg chg="del mod ord">
          <ac:chgData name="Haritz Puerto" userId="07c8a9a24a1fb55b" providerId="LiveId" clId="{15C62273-234A-D447-BCA6-736D009EE1B5}" dt="2022-06-04T20:38:42.080" v="242" actId="700"/>
          <ac:spMkLst>
            <pc:docMk/>
            <pc:sldMk cId="4092105443" sldId="258"/>
            <ac:spMk id="2" creationId="{707EF456-8060-3042-B10D-F70A2F809987}"/>
          </ac:spMkLst>
        </pc:spChg>
        <pc:spChg chg="del">
          <ac:chgData name="Haritz Puerto" userId="07c8a9a24a1fb55b" providerId="LiveId" clId="{15C62273-234A-D447-BCA6-736D009EE1B5}" dt="2022-06-04T20:38:42.080" v="242" actId="700"/>
          <ac:spMkLst>
            <pc:docMk/>
            <pc:sldMk cId="4092105443" sldId="258"/>
            <ac:spMk id="3" creationId="{7234BC3C-F018-F040-9041-BB9930534ACA}"/>
          </ac:spMkLst>
        </pc:spChg>
        <pc:spChg chg="add del mod ord">
          <ac:chgData name="Haritz Puerto" userId="07c8a9a24a1fb55b" providerId="LiveId" clId="{15C62273-234A-D447-BCA6-736D009EE1B5}" dt="2022-06-04T20:38:48.547" v="243" actId="26606"/>
          <ac:spMkLst>
            <pc:docMk/>
            <pc:sldMk cId="4092105443" sldId="258"/>
            <ac:spMk id="4" creationId="{F52050B2-1875-C144-8EF8-6AE93F76283D}"/>
          </ac:spMkLst>
        </pc:spChg>
        <pc:spChg chg="add mod">
          <ac:chgData name="Haritz Puerto" userId="07c8a9a24a1fb55b" providerId="LiveId" clId="{15C62273-234A-D447-BCA6-736D009EE1B5}" dt="2022-06-04T20:39:05.203" v="312" actId="20577"/>
          <ac:spMkLst>
            <pc:docMk/>
            <pc:sldMk cId="4092105443" sldId="258"/>
            <ac:spMk id="9" creationId="{8A1F56C1-56DC-6490-F49B-94FBA91286FA}"/>
          </ac:spMkLst>
        </pc:spChg>
        <pc:spChg chg="add mod">
          <ac:chgData name="Haritz Puerto" userId="07c8a9a24a1fb55b" providerId="LiveId" clId="{15C62273-234A-D447-BCA6-736D009EE1B5}" dt="2022-06-04T20:38:48.547" v="243" actId="26606"/>
          <ac:spMkLst>
            <pc:docMk/>
            <pc:sldMk cId="4092105443" sldId="258"/>
            <ac:spMk id="11" creationId="{5B69E7F2-61FB-EF66-A0B1-3473405B9F90}"/>
          </ac:spMkLst>
        </pc:spChg>
      </pc:sldChg>
      <pc:sldChg chg="addSp delSp modSp new mod modClrScheme chgLayout modNotesTx">
        <pc:chgData name="Haritz Puerto" userId="07c8a9a24a1fb55b" providerId="LiveId" clId="{15C62273-234A-D447-BCA6-736D009EE1B5}" dt="2022-07-01T17:37:40.558" v="13778" actId="20577"/>
        <pc:sldMkLst>
          <pc:docMk/>
          <pc:sldMk cId="1424682330" sldId="259"/>
        </pc:sldMkLst>
        <pc:spChg chg="del">
          <ac:chgData name="Haritz Puerto" userId="07c8a9a24a1fb55b" providerId="LiveId" clId="{15C62273-234A-D447-BCA6-736D009EE1B5}" dt="2022-06-04T20:39:11.767" v="314" actId="26606"/>
          <ac:spMkLst>
            <pc:docMk/>
            <pc:sldMk cId="1424682330" sldId="259"/>
            <ac:spMk id="2" creationId="{1190B21A-CD49-DF4E-B2A5-5999B8415046}"/>
          </ac:spMkLst>
        </pc:spChg>
        <pc:spChg chg="del">
          <ac:chgData name="Haritz Puerto" userId="07c8a9a24a1fb55b" providerId="LiveId" clId="{15C62273-234A-D447-BCA6-736D009EE1B5}" dt="2022-06-04T20:39:11.767" v="314" actId="26606"/>
          <ac:spMkLst>
            <pc:docMk/>
            <pc:sldMk cId="1424682330" sldId="259"/>
            <ac:spMk id="3" creationId="{A36EE3B2-2E0A-3F44-9031-6EB126128E53}"/>
          </ac:spMkLst>
        </pc:spChg>
        <pc:spChg chg="add mod">
          <ac:chgData name="Haritz Puerto" userId="07c8a9a24a1fb55b" providerId="LiveId" clId="{15C62273-234A-D447-BCA6-736D009EE1B5}" dt="2022-06-05T09:24:44.062" v="2237" actId="1076"/>
          <ac:spMkLst>
            <pc:docMk/>
            <pc:sldMk cId="1424682330" sldId="259"/>
            <ac:spMk id="4" creationId="{ADAC6760-AB35-9449-A7FF-CE017C931261}"/>
          </ac:spMkLst>
        </pc:spChg>
        <pc:spChg chg="add mod">
          <ac:chgData name="Haritz Puerto" userId="07c8a9a24a1fb55b" providerId="LiveId" clId="{15C62273-234A-D447-BCA6-736D009EE1B5}" dt="2022-06-05T09:24:37.981" v="2236" actId="1076"/>
          <ac:spMkLst>
            <pc:docMk/>
            <pc:sldMk cId="1424682330" sldId="259"/>
            <ac:spMk id="5" creationId="{F62847CC-269E-5F47-BF29-1CA5AC1DAF53}"/>
          </ac:spMkLst>
        </pc:spChg>
        <pc:spChg chg="add mod">
          <ac:chgData name="Haritz Puerto" userId="07c8a9a24a1fb55b" providerId="LiveId" clId="{15C62273-234A-D447-BCA6-736D009EE1B5}" dt="2022-06-04T20:40:13.967" v="328" actId="14100"/>
          <ac:spMkLst>
            <pc:docMk/>
            <pc:sldMk cId="1424682330" sldId="259"/>
            <ac:spMk id="8" creationId="{AC547059-130D-7011-59D0-EAFE1745B366}"/>
          </ac:spMkLst>
        </pc:spChg>
        <pc:spChg chg="add del mod">
          <ac:chgData name="Haritz Puerto" userId="07c8a9a24a1fb55b" providerId="LiveId" clId="{15C62273-234A-D447-BCA6-736D009EE1B5}" dt="2022-06-04T20:41:31.541" v="349" actId="478"/>
          <ac:spMkLst>
            <pc:docMk/>
            <pc:sldMk cId="1424682330" sldId="259"/>
            <ac:spMk id="10" creationId="{E481F5F2-CD8A-5973-2BA5-264854C294E3}"/>
          </ac:spMkLst>
        </pc:spChg>
        <pc:picChg chg="add mod">
          <ac:chgData name="Haritz Puerto" userId="07c8a9a24a1fb55b" providerId="LiveId" clId="{15C62273-234A-D447-BCA6-736D009EE1B5}" dt="2022-06-04T20:41:49.589" v="353" actId="1076"/>
          <ac:picMkLst>
            <pc:docMk/>
            <pc:sldMk cId="1424682330" sldId="259"/>
            <ac:picMk id="6" creationId="{7EEEC991-945F-B048-BBE6-8CE797C50C88}"/>
          </ac:picMkLst>
        </pc:picChg>
        <pc:picChg chg="add mod">
          <ac:chgData name="Haritz Puerto" userId="07c8a9a24a1fb55b" providerId="LiveId" clId="{15C62273-234A-D447-BCA6-736D009EE1B5}" dt="2022-06-05T09:24:28.404" v="2234" actId="1076"/>
          <ac:picMkLst>
            <pc:docMk/>
            <pc:sldMk cId="1424682330" sldId="259"/>
            <ac:picMk id="2050" creationId="{466E96EC-037D-5C4E-B630-80B0D7750D32}"/>
          </ac:picMkLst>
        </pc:picChg>
        <pc:cxnChg chg="add mod">
          <ac:chgData name="Haritz Puerto" userId="07c8a9a24a1fb55b" providerId="LiveId" clId="{15C62273-234A-D447-BCA6-736D009EE1B5}" dt="2022-06-05T09:24:44.062" v="2237" actId="1076"/>
          <ac:cxnSpMkLst>
            <pc:docMk/>
            <pc:sldMk cId="1424682330" sldId="259"/>
            <ac:cxnSpMk id="9" creationId="{2AB8E2DA-33BB-EE47-A21E-2CC287837915}"/>
          </ac:cxnSpMkLst>
        </pc:cxnChg>
        <pc:cxnChg chg="add mod">
          <ac:chgData name="Haritz Puerto" userId="07c8a9a24a1fb55b" providerId="LiveId" clId="{15C62273-234A-D447-BCA6-736D009EE1B5}" dt="2022-06-05T09:24:37.981" v="2236" actId="1076"/>
          <ac:cxnSpMkLst>
            <pc:docMk/>
            <pc:sldMk cId="1424682330" sldId="259"/>
            <ac:cxnSpMk id="13" creationId="{353A87E7-D86D-1840-BD2F-2740BCDCD38C}"/>
          </ac:cxnSpMkLst>
        </pc:cxnChg>
      </pc:sldChg>
      <pc:sldChg chg="modSp new mod modNotesTx">
        <pc:chgData name="Haritz Puerto" userId="07c8a9a24a1fb55b" providerId="LiveId" clId="{15C62273-234A-D447-BCA6-736D009EE1B5}" dt="2022-07-03T17:55:26.380" v="28728" actId="20577"/>
        <pc:sldMkLst>
          <pc:docMk/>
          <pc:sldMk cId="1549469090" sldId="260"/>
        </pc:sldMkLst>
        <pc:spChg chg="mod">
          <ac:chgData name="Haritz Puerto" userId="07c8a9a24a1fb55b" providerId="LiveId" clId="{15C62273-234A-D447-BCA6-736D009EE1B5}" dt="2022-06-05T09:28:05.485" v="2243" actId="20577"/>
          <ac:spMkLst>
            <pc:docMk/>
            <pc:sldMk cId="1549469090" sldId="260"/>
            <ac:spMk id="2" creationId="{8A683048-2793-6B43-A2B6-4036F3176672}"/>
          </ac:spMkLst>
        </pc:spChg>
        <pc:spChg chg="mod">
          <ac:chgData name="Haritz Puerto" userId="07c8a9a24a1fb55b" providerId="LiveId" clId="{15C62273-234A-D447-BCA6-736D009EE1B5}" dt="2022-07-03T17:55:26.380" v="28728" actId="20577"/>
          <ac:spMkLst>
            <pc:docMk/>
            <pc:sldMk cId="1549469090" sldId="260"/>
            <ac:spMk id="3" creationId="{0899DC52-EB93-1C45-AF0B-D0BDC46B7962}"/>
          </ac:spMkLst>
        </pc:spChg>
      </pc:sldChg>
      <pc:sldChg chg="addSp delSp modSp new mod modNotesTx">
        <pc:chgData name="Haritz Puerto" userId="07c8a9a24a1fb55b" providerId="LiveId" clId="{15C62273-234A-D447-BCA6-736D009EE1B5}" dt="2022-07-01T17:48:58.445" v="14829" actId="20577"/>
        <pc:sldMkLst>
          <pc:docMk/>
          <pc:sldMk cId="2210265689" sldId="261"/>
        </pc:sldMkLst>
        <pc:spChg chg="mod">
          <ac:chgData name="Haritz Puerto" userId="07c8a9a24a1fb55b" providerId="LiveId" clId="{15C62273-234A-D447-BCA6-736D009EE1B5}" dt="2022-06-04T20:51:37.956" v="569" actId="20577"/>
          <ac:spMkLst>
            <pc:docMk/>
            <pc:sldMk cId="2210265689" sldId="261"/>
            <ac:spMk id="2" creationId="{EEC10048-D112-0745-8EC1-DBF30ED38F15}"/>
          </ac:spMkLst>
        </pc:spChg>
        <pc:spChg chg="del">
          <ac:chgData name="Haritz Puerto" userId="07c8a9a24a1fb55b" providerId="LiveId" clId="{15C62273-234A-D447-BCA6-736D009EE1B5}" dt="2022-06-04T20:53:20.954" v="570" actId="478"/>
          <ac:spMkLst>
            <pc:docMk/>
            <pc:sldMk cId="2210265689" sldId="261"/>
            <ac:spMk id="3" creationId="{BFCCD21D-5736-6D4D-BA4B-504FC0284DD7}"/>
          </ac:spMkLst>
        </pc:spChg>
        <pc:spChg chg="add mod">
          <ac:chgData name="Haritz Puerto" userId="07c8a9a24a1fb55b" providerId="LiveId" clId="{15C62273-234A-D447-BCA6-736D009EE1B5}" dt="2022-07-01T17:44:59.691" v="14200" actId="207"/>
          <ac:spMkLst>
            <pc:docMk/>
            <pc:sldMk cId="2210265689" sldId="261"/>
            <ac:spMk id="3" creationId="{DAE04A7C-F361-A24F-A995-DDF61F13A84A}"/>
          </ac:spMkLst>
        </pc:spChg>
        <pc:spChg chg="add del mod">
          <ac:chgData name="Haritz Puerto" userId="07c8a9a24a1fb55b" providerId="LiveId" clId="{15C62273-234A-D447-BCA6-736D009EE1B5}" dt="2022-06-05T13:08:07.662" v="3193" actId="478"/>
          <ac:spMkLst>
            <pc:docMk/>
            <pc:sldMk cId="2210265689" sldId="261"/>
            <ac:spMk id="8" creationId="{E62DD072-42C6-5946-86D3-2A93293F47AD}"/>
          </ac:spMkLst>
        </pc:spChg>
        <pc:spChg chg="add mod">
          <ac:chgData name="Haritz Puerto" userId="07c8a9a24a1fb55b" providerId="LiveId" clId="{15C62273-234A-D447-BCA6-736D009EE1B5}" dt="2022-07-01T17:45:07.492" v="14201" actId="1076"/>
          <ac:spMkLst>
            <pc:docMk/>
            <pc:sldMk cId="2210265689" sldId="261"/>
            <ac:spMk id="9" creationId="{D513FFF8-23C3-3A4A-A660-11EC256895B9}"/>
          </ac:spMkLst>
        </pc:spChg>
        <pc:spChg chg="add mod">
          <ac:chgData name="Haritz Puerto" userId="07c8a9a24a1fb55b" providerId="LiveId" clId="{15C62273-234A-D447-BCA6-736D009EE1B5}" dt="2022-06-05T13:08:19.938" v="3196" actId="1076"/>
          <ac:spMkLst>
            <pc:docMk/>
            <pc:sldMk cId="2210265689" sldId="261"/>
            <ac:spMk id="10" creationId="{15B4ABDB-134F-1342-8D02-1C7840890DDF}"/>
          </ac:spMkLst>
        </pc:spChg>
        <pc:spChg chg="add mod">
          <ac:chgData name="Haritz Puerto" userId="07c8a9a24a1fb55b" providerId="LiveId" clId="{15C62273-234A-D447-BCA6-736D009EE1B5}" dt="2022-07-01T17:46:54.812" v="14487" actId="20577"/>
          <ac:spMkLst>
            <pc:docMk/>
            <pc:sldMk cId="2210265689" sldId="261"/>
            <ac:spMk id="11" creationId="{8F667BBC-4E87-CE4F-A905-CA733042FF7D}"/>
          </ac:spMkLst>
        </pc:spChg>
        <pc:spChg chg="add mod">
          <ac:chgData name="Haritz Puerto" userId="07c8a9a24a1fb55b" providerId="LiveId" clId="{15C62273-234A-D447-BCA6-736D009EE1B5}" dt="2022-06-14T12:22:33.262" v="5072"/>
          <ac:spMkLst>
            <pc:docMk/>
            <pc:sldMk cId="2210265689" sldId="261"/>
            <ac:spMk id="12" creationId="{F5105067-E918-064C-BCC3-37E0F0AEC5E0}"/>
          </ac:spMkLst>
        </pc:spChg>
        <pc:picChg chg="add del mod">
          <ac:chgData name="Haritz Puerto" userId="07c8a9a24a1fb55b" providerId="LiveId" clId="{15C62273-234A-D447-BCA6-736D009EE1B5}" dt="2022-06-04T20:54:22.684" v="577" actId="478"/>
          <ac:picMkLst>
            <pc:docMk/>
            <pc:sldMk cId="2210265689" sldId="261"/>
            <ac:picMk id="4" creationId="{24D5C03D-BBEC-A44C-ACB1-49901BAF0007}"/>
          </ac:picMkLst>
        </pc:picChg>
        <pc:picChg chg="add del mod">
          <ac:chgData name="Haritz Puerto" userId="07c8a9a24a1fb55b" providerId="LiveId" clId="{15C62273-234A-D447-BCA6-736D009EE1B5}" dt="2022-06-04T20:55:17.332" v="584" actId="478"/>
          <ac:picMkLst>
            <pc:docMk/>
            <pc:sldMk cId="2210265689" sldId="261"/>
            <ac:picMk id="5" creationId="{DF4E55E0-C476-5E4F-8E8F-CBCE6AF6813A}"/>
          </ac:picMkLst>
        </pc:picChg>
        <pc:picChg chg="add mod">
          <ac:chgData name="Haritz Puerto" userId="07c8a9a24a1fb55b" providerId="LiveId" clId="{15C62273-234A-D447-BCA6-736D009EE1B5}" dt="2022-06-04T20:58:01.989" v="660" actId="14100"/>
          <ac:picMkLst>
            <pc:docMk/>
            <pc:sldMk cId="2210265689" sldId="261"/>
            <ac:picMk id="6" creationId="{66BB137B-9905-C049-A14E-7397591A5D4C}"/>
          </ac:picMkLst>
        </pc:picChg>
        <pc:picChg chg="add mod">
          <ac:chgData name="Haritz Puerto" userId="07c8a9a24a1fb55b" providerId="LiveId" clId="{15C62273-234A-D447-BCA6-736D009EE1B5}" dt="2022-06-04T20:58:13.067" v="663" actId="1076"/>
          <ac:picMkLst>
            <pc:docMk/>
            <pc:sldMk cId="2210265689" sldId="261"/>
            <ac:picMk id="7" creationId="{5B628660-BCE1-1848-B471-FE42A712EF83}"/>
          </ac:picMkLst>
        </pc:picChg>
      </pc:sldChg>
      <pc:sldChg chg="addSp delSp modSp new mod modNotesTx">
        <pc:chgData name="Haritz Puerto" userId="07c8a9a24a1fb55b" providerId="LiveId" clId="{15C62273-234A-D447-BCA6-736D009EE1B5}" dt="2022-07-03T12:17:05.307" v="28606" actId="6549"/>
        <pc:sldMkLst>
          <pc:docMk/>
          <pc:sldMk cId="3418966721" sldId="262"/>
        </pc:sldMkLst>
        <pc:spChg chg="mod">
          <ac:chgData name="Haritz Puerto" userId="07c8a9a24a1fb55b" providerId="LiveId" clId="{15C62273-234A-D447-BCA6-736D009EE1B5}" dt="2022-06-04T21:19:54.521" v="685" actId="20577"/>
          <ac:spMkLst>
            <pc:docMk/>
            <pc:sldMk cId="3418966721" sldId="262"/>
            <ac:spMk id="2" creationId="{1822E45C-5E02-EB44-8762-270998B4E4E9}"/>
          </ac:spMkLst>
        </pc:spChg>
        <pc:spChg chg="del">
          <ac:chgData name="Haritz Puerto" userId="07c8a9a24a1fb55b" providerId="LiveId" clId="{15C62273-234A-D447-BCA6-736D009EE1B5}" dt="2022-06-04T21:25:55.389" v="686" actId="478"/>
          <ac:spMkLst>
            <pc:docMk/>
            <pc:sldMk cId="3418966721" sldId="262"/>
            <ac:spMk id="3" creationId="{352D926C-3EDE-FA48-ACBF-AE40021E5DE9}"/>
          </ac:spMkLst>
        </pc:spChg>
        <pc:spChg chg="add del mod">
          <ac:chgData name="Haritz Puerto" userId="07c8a9a24a1fb55b" providerId="LiveId" clId="{15C62273-234A-D447-BCA6-736D009EE1B5}" dt="2022-06-05T13:18:55.275" v="3239" actId="478"/>
          <ac:spMkLst>
            <pc:docMk/>
            <pc:sldMk cId="3418966721" sldId="262"/>
            <ac:spMk id="5" creationId="{A1F6E89A-00F1-F847-B632-AA983D439341}"/>
          </ac:spMkLst>
        </pc:spChg>
        <pc:spChg chg="add mod">
          <ac:chgData name="Haritz Puerto" userId="07c8a9a24a1fb55b" providerId="LiveId" clId="{15C62273-234A-D447-BCA6-736D009EE1B5}" dt="2022-06-05T13:15:30.757" v="3238" actId="1076"/>
          <ac:spMkLst>
            <pc:docMk/>
            <pc:sldMk cId="3418966721" sldId="262"/>
            <ac:spMk id="6" creationId="{0F6572B8-B1BB-E742-8C28-CD078AF91ADB}"/>
          </ac:spMkLst>
        </pc:spChg>
        <pc:spChg chg="add mod">
          <ac:chgData name="Haritz Puerto" userId="07c8a9a24a1fb55b" providerId="LiveId" clId="{15C62273-234A-D447-BCA6-736D009EE1B5}" dt="2022-07-03T12:17:05.307" v="28606" actId="6549"/>
          <ac:spMkLst>
            <pc:docMk/>
            <pc:sldMk cId="3418966721" sldId="262"/>
            <ac:spMk id="7" creationId="{EF0D993D-C4F0-4142-9B65-CBD1045624A2}"/>
          </ac:spMkLst>
        </pc:spChg>
        <pc:spChg chg="add mod">
          <ac:chgData name="Haritz Puerto" userId="07c8a9a24a1fb55b" providerId="LiveId" clId="{15C62273-234A-D447-BCA6-736D009EE1B5}" dt="2022-07-01T17:46:42.154" v="14471" actId="14100"/>
          <ac:spMkLst>
            <pc:docMk/>
            <pc:sldMk cId="3418966721" sldId="262"/>
            <ac:spMk id="8" creationId="{FA9E211A-7072-204B-B73C-705CF3DDE17B}"/>
          </ac:spMkLst>
        </pc:spChg>
        <pc:picChg chg="add mod">
          <ac:chgData name="Haritz Puerto" userId="07c8a9a24a1fb55b" providerId="LiveId" clId="{15C62273-234A-D447-BCA6-736D009EE1B5}" dt="2022-06-04T21:26:02.178" v="689" actId="1076"/>
          <ac:picMkLst>
            <pc:docMk/>
            <pc:sldMk cId="3418966721" sldId="262"/>
            <ac:picMk id="4" creationId="{18E801DB-B575-8247-9509-453DC4DE8F04}"/>
          </ac:picMkLst>
        </pc:picChg>
      </pc:sldChg>
      <pc:sldChg chg="addSp delSp modSp new mod ord modNotesTx">
        <pc:chgData name="Haritz Puerto" userId="07c8a9a24a1fb55b" providerId="LiveId" clId="{15C62273-234A-D447-BCA6-736D009EE1B5}" dt="2022-07-01T18:19:38.138" v="15460" actId="20577"/>
        <pc:sldMkLst>
          <pc:docMk/>
          <pc:sldMk cId="3378443998" sldId="263"/>
        </pc:sldMkLst>
        <pc:spChg chg="mod">
          <ac:chgData name="Haritz Puerto" userId="07c8a9a24a1fb55b" providerId="LiveId" clId="{15C62273-234A-D447-BCA6-736D009EE1B5}" dt="2022-06-05T11:19:35.541" v="2325" actId="20577"/>
          <ac:spMkLst>
            <pc:docMk/>
            <pc:sldMk cId="3378443998" sldId="263"/>
            <ac:spMk id="2" creationId="{3C7419B0-9593-1D48-A1BE-1B4A4DCB0D43}"/>
          </ac:spMkLst>
        </pc:spChg>
        <pc:spChg chg="del">
          <ac:chgData name="Haritz Puerto" userId="07c8a9a24a1fb55b" providerId="LiveId" clId="{15C62273-234A-D447-BCA6-736D009EE1B5}" dt="2022-06-05T11:11:35.828" v="2264"/>
          <ac:spMkLst>
            <pc:docMk/>
            <pc:sldMk cId="3378443998" sldId="263"/>
            <ac:spMk id="3" creationId="{DA41B765-84FD-ED49-9B84-4A35E98A86B2}"/>
          </ac:spMkLst>
        </pc:spChg>
        <pc:spChg chg="add mod">
          <ac:chgData name="Haritz Puerto" userId="07c8a9a24a1fb55b" providerId="LiveId" clId="{15C62273-234A-D447-BCA6-736D009EE1B5}" dt="2022-06-05T11:12:25.602" v="2274" actId="1076"/>
          <ac:spMkLst>
            <pc:docMk/>
            <pc:sldMk cId="3378443998" sldId="263"/>
            <ac:spMk id="4" creationId="{17D65898-5519-304E-A465-33748560D5AF}"/>
          </ac:spMkLst>
        </pc:spChg>
        <pc:spChg chg="add del mod">
          <ac:chgData name="Haritz Puerto" userId="07c8a9a24a1fb55b" providerId="LiveId" clId="{15C62273-234A-D447-BCA6-736D009EE1B5}" dt="2022-07-01T18:17:45.715" v="15129" actId="478"/>
          <ac:spMkLst>
            <pc:docMk/>
            <pc:sldMk cId="3378443998" sldId="263"/>
            <ac:spMk id="5" creationId="{AC21690A-E70E-FA4E-9735-B710AE1A55CC}"/>
          </ac:spMkLst>
        </pc:spChg>
        <pc:spChg chg="add mod">
          <ac:chgData name="Haritz Puerto" userId="07c8a9a24a1fb55b" providerId="LiveId" clId="{15C62273-234A-D447-BCA6-736D009EE1B5}" dt="2022-07-01T18:17:51.596" v="15131" actId="1076"/>
          <ac:spMkLst>
            <pc:docMk/>
            <pc:sldMk cId="3378443998" sldId="263"/>
            <ac:spMk id="6" creationId="{D65D3A26-3B0A-4845-9EF6-AFE4DC064C61}"/>
          </ac:spMkLst>
        </pc:spChg>
        <pc:spChg chg="add del mod">
          <ac:chgData name="Haritz Puerto" userId="07c8a9a24a1fb55b" providerId="LiveId" clId="{15C62273-234A-D447-BCA6-736D009EE1B5}" dt="2022-07-01T18:18:06.796" v="15134"/>
          <ac:spMkLst>
            <pc:docMk/>
            <pc:sldMk cId="3378443998" sldId="263"/>
            <ac:spMk id="7" creationId="{5E7877CF-487B-084D-A91C-753D463B3BC2}"/>
          </ac:spMkLst>
        </pc:spChg>
        <pc:spChg chg="add mod">
          <ac:chgData name="Haritz Puerto" userId="07c8a9a24a1fb55b" providerId="LiveId" clId="{15C62273-234A-D447-BCA6-736D009EE1B5}" dt="2022-07-01T18:18:19.979" v="15138" actId="14100"/>
          <ac:spMkLst>
            <pc:docMk/>
            <pc:sldMk cId="3378443998" sldId="263"/>
            <ac:spMk id="8" creationId="{A8749345-B0C6-0B4A-9B02-F3E6FDEB8F0F}"/>
          </ac:spMkLst>
        </pc:spChg>
        <pc:picChg chg="add mod">
          <ac:chgData name="Haritz Puerto" userId="07c8a9a24a1fb55b" providerId="LiveId" clId="{15C62273-234A-D447-BCA6-736D009EE1B5}" dt="2022-07-01T18:17:49.060" v="15130" actId="1076"/>
          <ac:picMkLst>
            <pc:docMk/>
            <pc:sldMk cId="3378443998" sldId="263"/>
            <ac:picMk id="5122" creationId="{3F17523C-F0C1-6E41-905D-A539F227E9B8}"/>
          </ac:picMkLst>
        </pc:picChg>
      </pc:sldChg>
      <pc:sldChg chg="addSp delSp modSp new mod modNotesTx">
        <pc:chgData name="Haritz Puerto" userId="07c8a9a24a1fb55b" providerId="LiveId" clId="{15C62273-234A-D447-BCA6-736D009EE1B5}" dt="2022-07-01T17:43:09.892" v="13936" actId="20577"/>
        <pc:sldMkLst>
          <pc:docMk/>
          <pc:sldMk cId="342204706" sldId="264"/>
        </pc:sldMkLst>
        <pc:spChg chg="mod">
          <ac:chgData name="Haritz Puerto" userId="07c8a9a24a1fb55b" providerId="LiveId" clId="{15C62273-234A-D447-BCA6-736D009EE1B5}" dt="2022-06-04T21:27:21.801" v="724" actId="20577"/>
          <ac:spMkLst>
            <pc:docMk/>
            <pc:sldMk cId="342204706" sldId="264"/>
            <ac:spMk id="2" creationId="{3DF3EFA6-7A36-744E-973E-0EFE27C12E6E}"/>
          </ac:spMkLst>
        </pc:spChg>
        <pc:spChg chg="del">
          <ac:chgData name="Haritz Puerto" userId="07c8a9a24a1fb55b" providerId="LiveId" clId="{15C62273-234A-D447-BCA6-736D009EE1B5}" dt="2022-06-04T21:28:11.610" v="725" actId="478"/>
          <ac:spMkLst>
            <pc:docMk/>
            <pc:sldMk cId="342204706" sldId="264"/>
            <ac:spMk id="3" creationId="{7DF6DE3F-EDCB-054D-AD13-610D3644EB63}"/>
          </ac:spMkLst>
        </pc:spChg>
        <pc:picChg chg="add del">
          <ac:chgData name="Haritz Puerto" userId="07c8a9a24a1fb55b" providerId="LiveId" clId="{15C62273-234A-D447-BCA6-736D009EE1B5}" dt="2022-06-04T21:28:15.994" v="727" actId="478"/>
          <ac:picMkLst>
            <pc:docMk/>
            <pc:sldMk cId="342204706" sldId="264"/>
            <ac:picMk id="3074" creationId="{5AD96F00-9DD4-D14F-AD14-E25ACB02F0E1}"/>
          </ac:picMkLst>
        </pc:picChg>
        <pc:picChg chg="add del mod">
          <ac:chgData name="Haritz Puerto" userId="07c8a9a24a1fb55b" providerId="LiveId" clId="{15C62273-234A-D447-BCA6-736D009EE1B5}" dt="2022-06-04T21:28:45.526" v="731" actId="478"/>
          <ac:picMkLst>
            <pc:docMk/>
            <pc:sldMk cId="342204706" sldId="264"/>
            <ac:picMk id="3076" creationId="{A76793D3-DF8E-6A4A-BE68-A5D348A420E1}"/>
          </ac:picMkLst>
        </pc:picChg>
        <pc:picChg chg="add mod">
          <ac:chgData name="Haritz Puerto" userId="07c8a9a24a1fb55b" providerId="LiveId" clId="{15C62273-234A-D447-BCA6-736D009EE1B5}" dt="2022-06-04T21:30:53.704" v="744" actId="1076"/>
          <ac:picMkLst>
            <pc:docMk/>
            <pc:sldMk cId="342204706" sldId="264"/>
            <ac:picMk id="3078" creationId="{E6FF1F63-7DEF-A741-8DA5-7902582AAE83}"/>
          </ac:picMkLst>
        </pc:picChg>
        <pc:picChg chg="add mod">
          <ac:chgData name="Haritz Puerto" userId="07c8a9a24a1fb55b" providerId="LiveId" clId="{15C62273-234A-D447-BCA6-736D009EE1B5}" dt="2022-06-04T21:30:48.557" v="742" actId="1076"/>
          <ac:picMkLst>
            <pc:docMk/>
            <pc:sldMk cId="342204706" sldId="264"/>
            <ac:picMk id="3080" creationId="{1AC525E5-F073-3E46-8061-77AD34BAC684}"/>
          </ac:picMkLst>
        </pc:picChg>
        <pc:picChg chg="add mod">
          <ac:chgData name="Haritz Puerto" userId="07c8a9a24a1fb55b" providerId="LiveId" clId="{15C62273-234A-D447-BCA6-736D009EE1B5}" dt="2022-06-04T21:30:41.820" v="740" actId="1076"/>
          <ac:picMkLst>
            <pc:docMk/>
            <pc:sldMk cId="342204706" sldId="264"/>
            <ac:picMk id="3082" creationId="{DCA08BD9-4F2E-2A4E-B1CB-317E53DBEFC7}"/>
          </ac:picMkLst>
        </pc:picChg>
        <pc:picChg chg="add mod">
          <ac:chgData name="Haritz Puerto" userId="07c8a9a24a1fb55b" providerId="LiveId" clId="{15C62273-234A-D447-BCA6-736D009EE1B5}" dt="2022-06-05T11:35:40.461" v="2712" actId="1076"/>
          <ac:picMkLst>
            <pc:docMk/>
            <pc:sldMk cId="342204706" sldId="264"/>
            <ac:picMk id="3084" creationId="{2B101FCA-3FA4-F84C-95C1-AA9EF3313F56}"/>
          </ac:picMkLst>
        </pc:picChg>
      </pc:sldChg>
      <pc:sldChg chg="addSp delSp modSp new mod ord modNotesTx">
        <pc:chgData name="Haritz Puerto" userId="07c8a9a24a1fb55b" providerId="LiveId" clId="{15C62273-234A-D447-BCA6-736D009EE1B5}" dt="2022-07-01T18:17:16.504" v="15075" actId="6549"/>
        <pc:sldMkLst>
          <pc:docMk/>
          <pc:sldMk cId="3957563699" sldId="265"/>
        </pc:sldMkLst>
        <pc:spChg chg="mod">
          <ac:chgData name="Haritz Puerto" userId="07c8a9a24a1fb55b" providerId="LiveId" clId="{15C62273-234A-D447-BCA6-736D009EE1B5}" dt="2022-06-04T21:36:45.558" v="783" actId="20577"/>
          <ac:spMkLst>
            <pc:docMk/>
            <pc:sldMk cId="3957563699" sldId="265"/>
            <ac:spMk id="2" creationId="{59EC1CFE-86F5-814D-A627-D6E3CC9D50C3}"/>
          </ac:spMkLst>
        </pc:spChg>
        <pc:spChg chg="del">
          <ac:chgData name="Haritz Puerto" userId="07c8a9a24a1fb55b" providerId="LiveId" clId="{15C62273-234A-D447-BCA6-736D009EE1B5}" dt="2022-06-04T21:36:48.376" v="784" actId="478"/>
          <ac:spMkLst>
            <pc:docMk/>
            <pc:sldMk cId="3957563699" sldId="265"/>
            <ac:spMk id="3" creationId="{A4006F68-6F43-4648-94DD-E974F9CA816E}"/>
          </ac:spMkLst>
        </pc:spChg>
        <pc:spChg chg="add mod">
          <ac:chgData name="Haritz Puerto" userId="07c8a9a24a1fb55b" providerId="LiveId" clId="{15C62273-234A-D447-BCA6-736D009EE1B5}" dt="2022-07-01T18:15:30.320" v="14842" actId="20577"/>
          <ac:spMkLst>
            <pc:docMk/>
            <pc:sldMk cId="3957563699" sldId="265"/>
            <ac:spMk id="5" creationId="{5DF6E312-CE53-6046-9597-75A6AB1F713C}"/>
          </ac:spMkLst>
        </pc:spChg>
        <pc:spChg chg="add mod">
          <ac:chgData name="Haritz Puerto" userId="07c8a9a24a1fb55b" providerId="LiveId" clId="{15C62273-234A-D447-BCA6-736D009EE1B5}" dt="2022-07-01T18:15:42.138" v="14846" actId="14100"/>
          <ac:spMkLst>
            <pc:docMk/>
            <pc:sldMk cId="3957563699" sldId="265"/>
            <ac:spMk id="6" creationId="{ACF0BD83-5A95-F140-9B52-9947EDF5F7C1}"/>
          </ac:spMkLst>
        </pc:spChg>
        <pc:picChg chg="add mod">
          <ac:chgData name="Haritz Puerto" userId="07c8a9a24a1fb55b" providerId="LiveId" clId="{15C62273-234A-D447-BCA6-736D009EE1B5}" dt="2022-06-04T21:36:58.533" v="787" actId="1076"/>
          <ac:picMkLst>
            <pc:docMk/>
            <pc:sldMk cId="3957563699" sldId="265"/>
            <ac:picMk id="4" creationId="{41538C87-B09C-6F4B-B4FC-4FF56B1182BC}"/>
          </ac:picMkLst>
        </pc:picChg>
      </pc:sldChg>
      <pc:sldChg chg="addSp delSp modSp new mod ord modAnim modNotesTx">
        <pc:chgData name="Haritz Puerto" userId="07c8a9a24a1fb55b" providerId="LiveId" clId="{15C62273-234A-D447-BCA6-736D009EE1B5}" dt="2022-07-03T12:14:04.107" v="28605" actId="20578"/>
        <pc:sldMkLst>
          <pc:docMk/>
          <pc:sldMk cId="307046995" sldId="266"/>
        </pc:sldMkLst>
        <pc:spChg chg="mod">
          <ac:chgData name="Haritz Puerto" userId="07c8a9a24a1fb55b" providerId="LiveId" clId="{15C62273-234A-D447-BCA6-736D009EE1B5}" dt="2022-06-04T21:41:27.188" v="816" actId="20577"/>
          <ac:spMkLst>
            <pc:docMk/>
            <pc:sldMk cId="307046995" sldId="266"/>
            <ac:spMk id="2" creationId="{7E865406-2907-8C4B-A8FA-68D678C16862}"/>
          </ac:spMkLst>
        </pc:spChg>
        <pc:spChg chg="mod">
          <ac:chgData name="Haritz Puerto" userId="07c8a9a24a1fb55b" providerId="LiveId" clId="{15C62273-234A-D447-BCA6-736D009EE1B5}" dt="2022-07-01T19:11:43.704" v="18433" actId="1076"/>
          <ac:spMkLst>
            <pc:docMk/>
            <pc:sldMk cId="307046995" sldId="266"/>
            <ac:spMk id="3" creationId="{36CD0866-ED15-0540-B97C-5E0D93F5E3DB}"/>
          </ac:spMkLst>
        </pc:spChg>
        <pc:spChg chg="add mod">
          <ac:chgData name="Haritz Puerto" userId="07c8a9a24a1fb55b" providerId="LiveId" clId="{15C62273-234A-D447-BCA6-736D009EE1B5}" dt="2022-07-01T19:11:09.736" v="18425" actId="14100"/>
          <ac:spMkLst>
            <pc:docMk/>
            <pc:sldMk cId="307046995" sldId="266"/>
            <ac:spMk id="4" creationId="{3E6BE863-DA42-4D4F-91EF-ED98A93ED070}"/>
          </ac:spMkLst>
        </pc:spChg>
        <pc:spChg chg="add del mod">
          <ac:chgData name="Haritz Puerto" userId="07c8a9a24a1fb55b" providerId="LiveId" clId="{15C62273-234A-D447-BCA6-736D009EE1B5}" dt="2022-06-04T21:45:58.584" v="924"/>
          <ac:spMkLst>
            <pc:docMk/>
            <pc:sldMk cId="307046995" sldId="266"/>
            <ac:spMk id="4" creationId="{B5AB2CA4-0C25-FF4D-AE8D-F7E680997F5E}"/>
          </ac:spMkLst>
        </pc:spChg>
        <pc:spChg chg="add mod">
          <ac:chgData name="Haritz Puerto" userId="07c8a9a24a1fb55b" providerId="LiveId" clId="{15C62273-234A-D447-BCA6-736D009EE1B5}" dt="2022-07-01T19:10:51.161" v="18421" actId="1036"/>
          <ac:spMkLst>
            <pc:docMk/>
            <pc:sldMk cId="307046995" sldId="266"/>
            <ac:spMk id="5" creationId="{3EAC6BA7-B5E0-B74B-B96F-199F37E97DB8}"/>
          </ac:spMkLst>
        </pc:spChg>
        <pc:spChg chg="add mod">
          <ac:chgData name="Haritz Puerto" userId="07c8a9a24a1fb55b" providerId="LiveId" clId="{15C62273-234A-D447-BCA6-736D009EE1B5}" dt="2022-07-01T19:11:03.128" v="18424" actId="1036"/>
          <ac:spMkLst>
            <pc:docMk/>
            <pc:sldMk cId="307046995" sldId="266"/>
            <ac:spMk id="12" creationId="{FBD49831-07CE-CB4C-BDAE-36AF527C1FD4}"/>
          </ac:spMkLst>
        </pc:spChg>
        <pc:spChg chg="add mod">
          <ac:chgData name="Haritz Puerto" userId="07c8a9a24a1fb55b" providerId="LiveId" clId="{15C62273-234A-D447-BCA6-736D009EE1B5}" dt="2022-07-01T19:11:21.904" v="18429" actId="14100"/>
          <ac:spMkLst>
            <pc:docMk/>
            <pc:sldMk cId="307046995" sldId="266"/>
            <ac:spMk id="15" creationId="{0192944F-2A12-614E-AB37-A1611D792972}"/>
          </ac:spMkLst>
        </pc:spChg>
        <pc:spChg chg="add mod">
          <ac:chgData name="Haritz Puerto" userId="07c8a9a24a1fb55b" providerId="LiveId" clId="{15C62273-234A-D447-BCA6-736D009EE1B5}" dt="2022-07-01T19:11:28.489" v="18430" actId="1076"/>
          <ac:spMkLst>
            <pc:docMk/>
            <pc:sldMk cId="307046995" sldId="266"/>
            <ac:spMk id="16" creationId="{D68D2BDF-259C-2947-AA19-9C6722D810DE}"/>
          </ac:spMkLst>
        </pc:spChg>
        <pc:spChg chg="add mod">
          <ac:chgData name="Haritz Puerto" userId="07c8a9a24a1fb55b" providerId="LiveId" clId="{15C62273-234A-D447-BCA6-736D009EE1B5}" dt="2022-07-01T19:11:17.798" v="18428" actId="1036"/>
          <ac:spMkLst>
            <pc:docMk/>
            <pc:sldMk cId="307046995" sldId="266"/>
            <ac:spMk id="17" creationId="{B13DB73A-0014-324F-92C2-7BCD57944E4C}"/>
          </ac:spMkLst>
        </pc:spChg>
        <pc:spChg chg="add mod">
          <ac:chgData name="Haritz Puerto" userId="07c8a9a24a1fb55b" providerId="LiveId" clId="{15C62273-234A-D447-BCA6-736D009EE1B5}" dt="2022-07-01T19:11:17.798" v="18428" actId="1036"/>
          <ac:spMkLst>
            <pc:docMk/>
            <pc:sldMk cId="307046995" sldId="266"/>
            <ac:spMk id="19" creationId="{9BF16D89-35F0-8D40-A872-C74764DB76F9}"/>
          </ac:spMkLst>
        </pc:spChg>
        <pc:spChg chg="add mod">
          <ac:chgData name="Haritz Puerto" userId="07c8a9a24a1fb55b" providerId="LiveId" clId="{15C62273-234A-D447-BCA6-736D009EE1B5}" dt="2022-07-01T19:11:17.798" v="18428" actId="1036"/>
          <ac:spMkLst>
            <pc:docMk/>
            <pc:sldMk cId="307046995" sldId="266"/>
            <ac:spMk id="23" creationId="{F1A52945-8624-7A47-BEAD-43768F72216B}"/>
          </ac:spMkLst>
        </pc:spChg>
        <pc:spChg chg="add mod">
          <ac:chgData name="Haritz Puerto" userId="07c8a9a24a1fb55b" providerId="LiveId" clId="{15C62273-234A-D447-BCA6-736D009EE1B5}" dt="2022-06-05T13:06:38.405" v="3160" actId="1076"/>
          <ac:spMkLst>
            <pc:docMk/>
            <pc:sldMk cId="307046995" sldId="266"/>
            <ac:spMk id="25" creationId="{48E7BD73-2C86-AA40-9923-1C40ECE1FE75}"/>
          </ac:spMkLst>
        </pc:spChg>
        <pc:picChg chg="add mod">
          <ac:chgData name="Haritz Puerto" userId="07c8a9a24a1fb55b" providerId="LiveId" clId="{15C62273-234A-D447-BCA6-736D009EE1B5}" dt="2022-07-01T19:11:17.798" v="18428" actId="1036"/>
          <ac:picMkLst>
            <pc:docMk/>
            <pc:sldMk cId="307046995" sldId="266"/>
            <ac:picMk id="18" creationId="{3457287D-31B7-DE40-9E0D-BF55CD54A702}"/>
          </ac:picMkLst>
        </pc:picChg>
        <pc:picChg chg="add mod">
          <ac:chgData name="Haritz Puerto" userId="07c8a9a24a1fb55b" providerId="LiveId" clId="{15C62273-234A-D447-BCA6-736D009EE1B5}" dt="2022-07-01T19:10:51.161" v="18421" actId="1036"/>
          <ac:picMkLst>
            <pc:docMk/>
            <pc:sldMk cId="307046995" sldId="266"/>
            <ac:picMk id="7170" creationId="{8363CF7F-11C2-9D4F-9B87-7E21273B50AA}"/>
          </ac:picMkLst>
        </pc:picChg>
        <pc:picChg chg="add del mod">
          <ac:chgData name="Haritz Puerto" userId="07c8a9a24a1fb55b" providerId="LiveId" clId="{15C62273-234A-D447-BCA6-736D009EE1B5}" dt="2022-06-05T13:03:08.719" v="3053" actId="478"/>
          <ac:picMkLst>
            <pc:docMk/>
            <pc:sldMk cId="307046995" sldId="266"/>
            <ac:picMk id="7172" creationId="{C09CEE74-B172-3A43-B5BD-E666F867AC7B}"/>
          </ac:picMkLst>
        </pc:picChg>
        <pc:picChg chg="add del">
          <ac:chgData name="Haritz Puerto" userId="07c8a9a24a1fb55b" providerId="LiveId" clId="{15C62273-234A-D447-BCA6-736D009EE1B5}" dt="2022-06-05T13:03:14.615" v="3055" actId="478"/>
          <ac:picMkLst>
            <pc:docMk/>
            <pc:sldMk cId="307046995" sldId="266"/>
            <ac:picMk id="7174" creationId="{A9E04A24-7065-6E45-A0BD-78ED7FD7333A}"/>
          </ac:picMkLst>
        </pc:picChg>
        <pc:picChg chg="add del">
          <ac:chgData name="Haritz Puerto" userId="07c8a9a24a1fb55b" providerId="LiveId" clId="{15C62273-234A-D447-BCA6-736D009EE1B5}" dt="2022-06-05T13:03:41.185" v="3057"/>
          <ac:picMkLst>
            <pc:docMk/>
            <pc:sldMk cId="307046995" sldId="266"/>
            <ac:picMk id="7176" creationId="{30B49D79-E304-1C4B-B76E-D5C0689C3A57}"/>
          </ac:picMkLst>
        </pc:picChg>
        <pc:cxnChg chg="add mod">
          <ac:chgData name="Haritz Puerto" userId="07c8a9a24a1fb55b" providerId="LiveId" clId="{15C62273-234A-D447-BCA6-736D009EE1B5}" dt="2022-07-01T19:10:51.161" v="18421" actId="1036"/>
          <ac:cxnSpMkLst>
            <pc:docMk/>
            <pc:sldMk cId="307046995" sldId="266"/>
            <ac:cxnSpMk id="7" creationId="{6C28CE54-EDDD-8441-AE8D-F1612CF2A802}"/>
          </ac:cxnSpMkLst>
        </pc:cxnChg>
        <pc:cxnChg chg="add mod">
          <ac:chgData name="Haritz Puerto" userId="07c8a9a24a1fb55b" providerId="LiveId" clId="{15C62273-234A-D447-BCA6-736D009EE1B5}" dt="2022-07-01T19:11:17.798" v="18428" actId="1036"/>
          <ac:cxnSpMkLst>
            <pc:docMk/>
            <pc:sldMk cId="307046995" sldId="266"/>
            <ac:cxnSpMk id="24" creationId="{D3C8EFDA-0B82-B845-BFFC-671E975DF006}"/>
          </ac:cxnSpMkLst>
        </pc:cxnChg>
      </pc:sldChg>
      <pc:sldChg chg="addSp delSp modSp new mod modNotesTx">
        <pc:chgData name="Haritz Puerto" userId="07c8a9a24a1fb55b" providerId="LiveId" clId="{15C62273-234A-D447-BCA6-736D009EE1B5}" dt="2022-07-01T18:52:49.728" v="17262" actId="20577"/>
        <pc:sldMkLst>
          <pc:docMk/>
          <pc:sldMk cId="2057026988" sldId="267"/>
        </pc:sldMkLst>
        <pc:spChg chg="mod">
          <ac:chgData name="Haritz Puerto" userId="07c8a9a24a1fb55b" providerId="LiveId" clId="{15C62273-234A-D447-BCA6-736D009EE1B5}" dt="2022-06-04T21:46:11.127" v="952" actId="20577"/>
          <ac:spMkLst>
            <pc:docMk/>
            <pc:sldMk cId="2057026988" sldId="267"/>
            <ac:spMk id="2" creationId="{FF051E41-BA8E-824E-84AB-02D4E7908DF9}"/>
          </ac:spMkLst>
        </pc:spChg>
        <pc:spChg chg="mod">
          <ac:chgData name="Haritz Puerto" userId="07c8a9a24a1fb55b" providerId="LiveId" clId="{15C62273-234A-D447-BCA6-736D009EE1B5}" dt="2022-06-16T19:25:49.008" v="5103" actId="313"/>
          <ac:spMkLst>
            <pc:docMk/>
            <pc:sldMk cId="2057026988" sldId="267"/>
            <ac:spMk id="3" creationId="{7BC6BA09-FEB6-4C45-A394-612A23EA028B}"/>
          </ac:spMkLst>
        </pc:spChg>
        <pc:spChg chg="add del mod">
          <ac:chgData name="Haritz Puerto" userId="07c8a9a24a1fb55b" providerId="LiveId" clId="{15C62273-234A-D447-BCA6-736D009EE1B5}" dt="2022-06-05T13:52:40.204" v="3526" actId="478"/>
          <ac:spMkLst>
            <pc:docMk/>
            <pc:sldMk cId="2057026988" sldId="267"/>
            <ac:spMk id="4" creationId="{89E61CF9-C236-2548-A435-EF7FDCE30F4B}"/>
          </ac:spMkLst>
        </pc:spChg>
        <pc:spChg chg="add mod">
          <ac:chgData name="Haritz Puerto" userId="07c8a9a24a1fb55b" providerId="LiveId" clId="{15C62273-234A-D447-BCA6-736D009EE1B5}" dt="2022-06-05T13:55:57.826" v="3721" actId="1076"/>
          <ac:spMkLst>
            <pc:docMk/>
            <pc:sldMk cId="2057026988" sldId="267"/>
            <ac:spMk id="5" creationId="{5BFAC2AA-D48B-9F48-9C57-6E09FD811E89}"/>
          </ac:spMkLst>
        </pc:spChg>
        <pc:picChg chg="add mod">
          <ac:chgData name="Haritz Puerto" userId="07c8a9a24a1fb55b" providerId="LiveId" clId="{15C62273-234A-D447-BCA6-736D009EE1B5}" dt="2022-06-05T13:55:22.429" v="3669" actId="1076"/>
          <ac:picMkLst>
            <pc:docMk/>
            <pc:sldMk cId="2057026988" sldId="267"/>
            <ac:picMk id="6" creationId="{2231F913-A9C5-4147-9FDC-74F2CAAC83EF}"/>
          </ac:picMkLst>
        </pc:picChg>
      </pc:sldChg>
      <pc:sldChg chg="addSp modSp new mod ord modClrScheme chgLayout modNotesTx">
        <pc:chgData name="Haritz Puerto" userId="07c8a9a24a1fb55b" providerId="LiveId" clId="{15C62273-234A-D447-BCA6-736D009EE1B5}" dt="2022-07-01T19:18:41.961" v="19354" actId="20577"/>
        <pc:sldMkLst>
          <pc:docMk/>
          <pc:sldMk cId="595678953" sldId="268"/>
        </pc:sldMkLst>
        <pc:spChg chg="mod ord">
          <ac:chgData name="Haritz Puerto" userId="07c8a9a24a1fb55b" providerId="LiveId" clId="{15C62273-234A-D447-BCA6-736D009EE1B5}" dt="2022-06-05T13:59:21.023" v="3769" actId="700"/>
          <ac:spMkLst>
            <pc:docMk/>
            <pc:sldMk cId="595678953" sldId="268"/>
            <ac:spMk id="2" creationId="{20A9B45A-1C81-DD48-8A76-25F8029CC9AC}"/>
          </ac:spMkLst>
        </pc:spChg>
        <pc:spChg chg="mod ord">
          <ac:chgData name="Haritz Puerto" userId="07c8a9a24a1fb55b" providerId="LiveId" clId="{15C62273-234A-D447-BCA6-736D009EE1B5}" dt="2022-06-05T14:01:52.565" v="3906" actId="115"/>
          <ac:spMkLst>
            <pc:docMk/>
            <pc:sldMk cId="595678953" sldId="268"/>
            <ac:spMk id="3" creationId="{4E09DCD9-0869-4F47-AD24-26C8D3CDEBDF}"/>
          </ac:spMkLst>
        </pc:spChg>
        <pc:spChg chg="add mod ord">
          <ac:chgData name="Haritz Puerto" userId="07c8a9a24a1fb55b" providerId="LiveId" clId="{15C62273-234A-D447-BCA6-736D009EE1B5}" dt="2022-06-06T10:05:45.496" v="4009" actId="113"/>
          <ac:spMkLst>
            <pc:docMk/>
            <pc:sldMk cId="595678953" sldId="268"/>
            <ac:spMk id="4" creationId="{770D8395-DDBB-D041-A002-2CE6CEFFEE54}"/>
          </ac:spMkLst>
        </pc:spChg>
      </pc:sldChg>
      <pc:sldChg chg="addSp delSp modSp new del mod modAnim">
        <pc:chgData name="Haritz Puerto" userId="07c8a9a24a1fb55b" providerId="LiveId" clId="{15C62273-234A-D447-BCA6-736D009EE1B5}" dt="2022-06-05T08:35:37.400" v="1412" actId="2696"/>
        <pc:sldMkLst>
          <pc:docMk/>
          <pc:sldMk cId="2700740189" sldId="269"/>
        </pc:sldMkLst>
        <pc:spChg chg="del">
          <ac:chgData name="Haritz Puerto" userId="07c8a9a24a1fb55b" providerId="LiveId" clId="{15C62273-234A-D447-BCA6-736D009EE1B5}" dt="2022-06-05T08:28:15.824" v="1272" actId="478"/>
          <ac:spMkLst>
            <pc:docMk/>
            <pc:sldMk cId="2700740189" sldId="269"/>
            <ac:spMk id="3" creationId="{D4C1A83C-B643-FE4A-B58B-E40F2564B6F0}"/>
          </ac:spMkLst>
        </pc:spChg>
        <pc:spChg chg="add mod">
          <ac:chgData name="Haritz Puerto" userId="07c8a9a24a1fb55b" providerId="LiveId" clId="{15C62273-234A-D447-BCA6-736D009EE1B5}" dt="2022-06-05T08:30:05.605" v="1316" actId="1076"/>
          <ac:spMkLst>
            <pc:docMk/>
            <pc:sldMk cId="2700740189" sldId="269"/>
            <ac:spMk id="4" creationId="{9CEF2BDC-B980-7542-980A-B07B8F7D69D1}"/>
          </ac:spMkLst>
        </pc:spChg>
        <pc:spChg chg="add mod">
          <ac:chgData name="Haritz Puerto" userId="07c8a9a24a1fb55b" providerId="LiveId" clId="{15C62273-234A-D447-BCA6-736D009EE1B5}" dt="2022-06-05T08:29:44.682" v="1297" actId="1076"/>
          <ac:spMkLst>
            <pc:docMk/>
            <pc:sldMk cId="2700740189" sldId="269"/>
            <ac:spMk id="5" creationId="{3DF3C2A4-3225-6F48-9830-270D1F6FD288}"/>
          </ac:spMkLst>
        </pc:spChg>
        <pc:spChg chg="add mod">
          <ac:chgData name="Haritz Puerto" userId="07c8a9a24a1fb55b" providerId="LiveId" clId="{15C62273-234A-D447-BCA6-736D009EE1B5}" dt="2022-06-05T08:29:39.255" v="1296" actId="403"/>
          <ac:spMkLst>
            <pc:docMk/>
            <pc:sldMk cId="2700740189" sldId="269"/>
            <ac:spMk id="6" creationId="{E4726773-EA7B-2640-B781-91E8279BFDD0}"/>
          </ac:spMkLst>
        </pc:spChg>
        <pc:spChg chg="add mod">
          <ac:chgData name="Haritz Puerto" userId="07c8a9a24a1fb55b" providerId="LiveId" clId="{15C62273-234A-D447-BCA6-736D009EE1B5}" dt="2022-06-05T08:29:33.828" v="1295" actId="1076"/>
          <ac:spMkLst>
            <pc:docMk/>
            <pc:sldMk cId="2700740189" sldId="269"/>
            <ac:spMk id="7" creationId="{DB105206-D83D-434A-8BF5-943AF2D37561}"/>
          </ac:spMkLst>
        </pc:spChg>
        <pc:spChg chg="add mod">
          <ac:chgData name="Haritz Puerto" userId="07c8a9a24a1fb55b" providerId="LiveId" clId="{15C62273-234A-D447-BCA6-736D009EE1B5}" dt="2022-06-05T08:30:02.965" v="1315" actId="1076"/>
          <ac:spMkLst>
            <pc:docMk/>
            <pc:sldMk cId="2700740189" sldId="269"/>
            <ac:spMk id="8" creationId="{B7F78DDF-40FB-D94B-924C-E1E6FDEBBE9C}"/>
          </ac:spMkLst>
        </pc:spChg>
        <pc:spChg chg="add mod">
          <ac:chgData name="Haritz Puerto" userId="07c8a9a24a1fb55b" providerId="LiveId" clId="{15C62273-234A-D447-BCA6-736D009EE1B5}" dt="2022-06-05T08:30:21.671" v="1336" actId="20577"/>
          <ac:spMkLst>
            <pc:docMk/>
            <pc:sldMk cId="2700740189" sldId="269"/>
            <ac:spMk id="9" creationId="{75FF8516-D78A-224A-B242-241E7DAADFF7}"/>
          </ac:spMkLst>
        </pc:spChg>
        <pc:spChg chg="add mod">
          <ac:chgData name="Haritz Puerto" userId="07c8a9a24a1fb55b" providerId="LiveId" clId="{15C62273-234A-D447-BCA6-736D009EE1B5}" dt="2022-06-05T08:30:52.245" v="1342" actId="14100"/>
          <ac:spMkLst>
            <pc:docMk/>
            <pc:sldMk cId="2700740189" sldId="269"/>
            <ac:spMk id="10" creationId="{1E6422A1-6AFD-F04C-8B6F-23FA6B1E6CFA}"/>
          </ac:spMkLst>
        </pc:spChg>
        <pc:spChg chg="add mod">
          <ac:chgData name="Haritz Puerto" userId="07c8a9a24a1fb55b" providerId="LiveId" clId="{15C62273-234A-D447-BCA6-736D009EE1B5}" dt="2022-06-05T08:30:56.550" v="1343" actId="1076"/>
          <ac:spMkLst>
            <pc:docMk/>
            <pc:sldMk cId="2700740189" sldId="269"/>
            <ac:spMk id="11" creationId="{C37225AB-D702-3648-8A06-6DD8D0C19A7B}"/>
          </ac:spMkLst>
        </pc:spChg>
        <pc:spChg chg="add mod">
          <ac:chgData name="Haritz Puerto" userId="07c8a9a24a1fb55b" providerId="LiveId" clId="{15C62273-234A-D447-BCA6-736D009EE1B5}" dt="2022-06-05T08:31:03.797" v="1345" actId="14100"/>
          <ac:spMkLst>
            <pc:docMk/>
            <pc:sldMk cId="2700740189" sldId="269"/>
            <ac:spMk id="13" creationId="{A2D32DC4-C3E3-4F4C-BAAD-77D73568B2CF}"/>
          </ac:spMkLst>
        </pc:spChg>
        <pc:spChg chg="add mod">
          <ac:chgData name="Haritz Puerto" userId="07c8a9a24a1fb55b" providerId="LiveId" clId="{15C62273-234A-D447-BCA6-736D009EE1B5}" dt="2022-06-05T08:31:09.535" v="1347" actId="14100"/>
          <ac:spMkLst>
            <pc:docMk/>
            <pc:sldMk cId="2700740189" sldId="269"/>
            <ac:spMk id="15" creationId="{7EAA4A64-C6B8-4346-8390-464EEA46C6D9}"/>
          </ac:spMkLst>
        </pc:spChg>
        <pc:spChg chg="add mod">
          <ac:chgData name="Haritz Puerto" userId="07c8a9a24a1fb55b" providerId="LiveId" clId="{15C62273-234A-D447-BCA6-736D009EE1B5}" dt="2022-06-05T08:31:20.132" v="1350" actId="1076"/>
          <ac:spMkLst>
            <pc:docMk/>
            <pc:sldMk cId="2700740189" sldId="269"/>
            <ac:spMk id="16" creationId="{300893D1-4FC6-A842-9D78-BEDF95FCA796}"/>
          </ac:spMkLst>
        </pc:spChg>
        <pc:cxnChg chg="add mod">
          <ac:chgData name="Haritz Puerto" userId="07c8a9a24a1fb55b" providerId="LiveId" clId="{15C62273-234A-D447-BCA6-736D009EE1B5}" dt="2022-06-05T08:30:56.550" v="1343" actId="1076"/>
          <ac:cxnSpMkLst>
            <pc:docMk/>
            <pc:sldMk cId="2700740189" sldId="269"/>
            <ac:cxnSpMk id="12" creationId="{E3701F98-C2A1-AF4B-AA4B-75DB87A5C40A}"/>
          </ac:cxnSpMkLst>
        </pc:cxnChg>
        <pc:cxnChg chg="add mod">
          <ac:chgData name="Haritz Puerto" userId="07c8a9a24a1fb55b" providerId="LiveId" clId="{15C62273-234A-D447-BCA6-736D009EE1B5}" dt="2022-06-05T08:31:39.789" v="1353" actId="14100"/>
          <ac:cxnSpMkLst>
            <pc:docMk/>
            <pc:sldMk cId="2700740189" sldId="269"/>
            <ac:cxnSpMk id="14" creationId="{55EBA6A3-92AA-9B4A-B3FD-12D3823BB6E8}"/>
          </ac:cxnSpMkLst>
        </pc:cxnChg>
        <pc:cxnChg chg="add mod">
          <ac:chgData name="Haritz Puerto" userId="07c8a9a24a1fb55b" providerId="LiveId" clId="{15C62273-234A-D447-BCA6-736D009EE1B5}" dt="2022-06-05T08:31:35.746" v="1352" actId="14100"/>
          <ac:cxnSpMkLst>
            <pc:docMk/>
            <pc:sldMk cId="2700740189" sldId="269"/>
            <ac:cxnSpMk id="17" creationId="{DFC19D08-3FD0-DA42-BC78-79336ACF56A3}"/>
          </ac:cxnSpMkLst>
        </pc:cxnChg>
        <pc:cxnChg chg="add mod">
          <ac:chgData name="Haritz Puerto" userId="07c8a9a24a1fb55b" providerId="LiveId" clId="{15C62273-234A-D447-BCA6-736D009EE1B5}" dt="2022-06-05T08:31:20.132" v="1350" actId="1076"/>
          <ac:cxnSpMkLst>
            <pc:docMk/>
            <pc:sldMk cId="2700740189" sldId="269"/>
            <ac:cxnSpMk id="18" creationId="{22E8BADD-BF9E-584A-9D8C-B23346D2A566}"/>
          </ac:cxnSpMkLst>
        </pc:cxnChg>
      </pc:sldChg>
      <pc:sldChg chg="addSp delSp modSp new mod ord modClrScheme chgLayout modNotesTx">
        <pc:chgData name="Haritz Puerto" userId="07c8a9a24a1fb55b" providerId="LiveId" clId="{15C62273-234A-D447-BCA6-736D009EE1B5}" dt="2022-07-01T19:06:21.075" v="17986" actId="20577"/>
        <pc:sldMkLst>
          <pc:docMk/>
          <pc:sldMk cId="2006292301" sldId="270"/>
        </pc:sldMkLst>
        <pc:spChg chg="mod ord">
          <ac:chgData name="Haritz Puerto" userId="07c8a9a24a1fb55b" providerId="LiveId" clId="{15C62273-234A-D447-BCA6-736D009EE1B5}" dt="2022-06-05T08:45:31.572" v="1456" actId="26606"/>
          <ac:spMkLst>
            <pc:docMk/>
            <pc:sldMk cId="2006292301" sldId="270"/>
            <ac:spMk id="2" creationId="{57F2B53E-BD29-DC4D-A9EB-2709EDCDE915}"/>
          </ac:spMkLst>
        </pc:spChg>
        <pc:spChg chg="add del mod">
          <ac:chgData name="Haritz Puerto" userId="07c8a9a24a1fb55b" providerId="LiveId" clId="{15C62273-234A-D447-BCA6-736D009EE1B5}" dt="2022-06-05T08:46:45.554" v="1555"/>
          <ac:spMkLst>
            <pc:docMk/>
            <pc:sldMk cId="2006292301" sldId="270"/>
            <ac:spMk id="3" creationId="{3B0D2FA7-675F-604A-A000-2652B6E6A5B2}"/>
          </ac:spMkLst>
        </pc:spChg>
        <pc:spChg chg="add mod">
          <ac:chgData name="Haritz Puerto" userId="07c8a9a24a1fb55b" providerId="LiveId" clId="{15C62273-234A-D447-BCA6-736D009EE1B5}" dt="2022-07-01T19:01:32.074" v="17362" actId="1076"/>
          <ac:spMkLst>
            <pc:docMk/>
            <pc:sldMk cId="2006292301" sldId="270"/>
            <ac:spMk id="3" creationId="{4DA5707F-3B55-E848-BD10-A591BE036792}"/>
          </ac:spMkLst>
        </pc:spChg>
        <pc:spChg chg="add del mod">
          <ac:chgData name="Haritz Puerto" userId="07c8a9a24a1fb55b" providerId="LiveId" clId="{15C62273-234A-D447-BCA6-736D009EE1B5}" dt="2022-06-05T08:47:03.004" v="1558"/>
          <ac:spMkLst>
            <pc:docMk/>
            <pc:sldMk cId="2006292301" sldId="270"/>
            <ac:spMk id="4" creationId="{BDA21C88-C66E-604D-A631-22AAE8826103}"/>
          </ac:spMkLst>
        </pc:spChg>
        <pc:spChg chg="add mod">
          <ac:chgData name="Haritz Puerto" userId="07c8a9a24a1fb55b" providerId="LiveId" clId="{15C62273-234A-D447-BCA6-736D009EE1B5}" dt="2022-06-20T19:25:28.305" v="8566" actId="20577"/>
          <ac:spMkLst>
            <pc:docMk/>
            <pc:sldMk cId="2006292301" sldId="270"/>
            <ac:spMk id="4103" creationId="{F7338188-5ADD-EE4A-087F-5380F68D9770}"/>
          </ac:spMkLst>
        </pc:spChg>
        <pc:picChg chg="add mod">
          <ac:chgData name="Haritz Puerto" userId="07c8a9a24a1fb55b" providerId="LiveId" clId="{15C62273-234A-D447-BCA6-736D009EE1B5}" dt="2022-07-01T19:01:16.505" v="17360" actId="1076"/>
          <ac:picMkLst>
            <pc:docMk/>
            <pc:sldMk cId="2006292301" sldId="270"/>
            <ac:picMk id="4098" creationId="{F4E3ED03-687B-8442-AD7B-FE5A575EAD03}"/>
          </ac:picMkLst>
        </pc:picChg>
      </pc:sldChg>
      <pc:sldChg chg="modSp new mod modNotesTx">
        <pc:chgData name="Haritz Puerto" userId="07c8a9a24a1fb55b" providerId="LiveId" clId="{15C62273-234A-D447-BCA6-736D009EE1B5}" dt="2022-07-01T19:19:26.128" v="19418" actId="20577"/>
        <pc:sldMkLst>
          <pc:docMk/>
          <pc:sldMk cId="3893539629" sldId="271"/>
        </pc:sldMkLst>
        <pc:spChg chg="mod">
          <ac:chgData name="Haritz Puerto" userId="07c8a9a24a1fb55b" providerId="LiveId" clId="{15C62273-234A-D447-BCA6-736D009EE1B5}" dt="2022-06-04T21:54:49.555" v="1183" actId="20577"/>
          <ac:spMkLst>
            <pc:docMk/>
            <pc:sldMk cId="3893539629" sldId="271"/>
            <ac:spMk id="2" creationId="{D9C30AAA-75E2-D841-A577-75BE2F231E17}"/>
          </ac:spMkLst>
        </pc:spChg>
      </pc:sldChg>
      <pc:sldChg chg="new del">
        <pc:chgData name="Haritz Puerto" userId="07c8a9a24a1fb55b" providerId="LiveId" clId="{15C62273-234A-D447-BCA6-736D009EE1B5}" dt="2022-06-05T08:51:28.302" v="1717" actId="2696"/>
        <pc:sldMkLst>
          <pc:docMk/>
          <pc:sldMk cId="232131378" sldId="272"/>
        </pc:sldMkLst>
      </pc:sldChg>
      <pc:sldChg chg="addSp delSp modSp new mod modClrScheme delAnim modAnim chgLayout modNotesTx">
        <pc:chgData name="Haritz Puerto" userId="07c8a9a24a1fb55b" providerId="LiveId" clId="{15C62273-234A-D447-BCA6-736D009EE1B5}" dt="2022-07-03T12:45:22.787" v="28652" actId="404"/>
        <pc:sldMkLst>
          <pc:docMk/>
          <pc:sldMk cId="1026280991" sldId="273"/>
        </pc:sldMkLst>
        <pc:spChg chg="del mod ord">
          <ac:chgData name="Haritz Puerto" userId="07c8a9a24a1fb55b" providerId="LiveId" clId="{15C62273-234A-D447-BCA6-736D009EE1B5}" dt="2022-06-05T08:51:35.177" v="1718" actId="700"/>
          <ac:spMkLst>
            <pc:docMk/>
            <pc:sldMk cId="1026280991" sldId="273"/>
            <ac:spMk id="2" creationId="{C4FE79B0-59DC-4946-BA24-40AEBB5B73F0}"/>
          </ac:spMkLst>
        </pc:spChg>
        <pc:spChg chg="add mod">
          <ac:chgData name="Haritz Puerto" userId="07c8a9a24a1fb55b" providerId="LiveId" clId="{15C62273-234A-D447-BCA6-736D009EE1B5}" dt="2022-07-01T19:38:41.669" v="19898" actId="1076"/>
          <ac:spMkLst>
            <pc:docMk/>
            <pc:sldMk cId="1026280991" sldId="273"/>
            <ac:spMk id="2" creationId="{EB984067-F76A-0B41-B340-AD86F93ED90F}"/>
          </ac:spMkLst>
        </pc:spChg>
        <pc:spChg chg="add del mod">
          <ac:chgData name="Haritz Puerto" userId="07c8a9a24a1fb55b" providerId="LiveId" clId="{15C62273-234A-D447-BCA6-736D009EE1B5}" dt="2022-06-13T12:02:15.350" v="4560" actId="478"/>
          <ac:spMkLst>
            <pc:docMk/>
            <pc:sldMk cId="1026280991" sldId="273"/>
            <ac:spMk id="3" creationId="{45EBB2C5-61F1-E04F-B6F9-641775C259C1}"/>
          </ac:spMkLst>
        </pc:spChg>
        <pc:spChg chg="add mod">
          <ac:chgData name="Haritz Puerto" userId="07c8a9a24a1fb55b" providerId="LiveId" clId="{15C62273-234A-D447-BCA6-736D009EE1B5}" dt="2022-07-01T19:38:49.811" v="19901" actId="1076"/>
          <ac:spMkLst>
            <pc:docMk/>
            <pc:sldMk cId="1026280991" sldId="273"/>
            <ac:spMk id="3" creationId="{7D6BCF4A-D69E-344B-BAD7-53D4B6EB7723}"/>
          </ac:spMkLst>
        </pc:spChg>
        <pc:spChg chg="del mod ord">
          <ac:chgData name="Haritz Puerto" userId="07c8a9a24a1fb55b" providerId="LiveId" clId="{15C62273-234A-D447-BCA6-736D009EE1B5}" dt="2022-06-05T08:51:35.177" v="1718" actId="700"/>
          <ac:spMkLst>
            <pc:docMk/>
            <pc:sldMk cId="1026280991" sldId="273"/>
            <ac:spMk id="3" creationId="{9C11A8FB-3BD2-6240-ADFF-43CFFBEEE1BB}"/>
          </ac:spMkLst>
        </pc:spChg>
        <pc:spChg chg="add mod ord">
          <ac:chgData name="Haritz Puerto" userId="07c8a9a24a1fb55b" providerId="LiveId" clId="{15C62273-234A-D447-BCA6-736D009EE1B5}" dt="2022-06-05T08:57:41.427" v="1734" actId="26606"/>
          <ac:spMkLst>
            <pc:docMk/>
            <pc:sldMk cId="1026280991" sldId="273"/>
            <ac:spMk id="4" creationId="{BA4E18BA-D6E1-0641-BC81-443F2C746CB2}"/>
          </ac:spMkLst>
        </pc:spChg>
        <pc:spChg chg="add del mod ord">
          <ac:chgData name="Haritz Puerto" userId="07c8a9a24a1fb55b" providerId="LiveId" clId="{15C62273-234A-D447-BCA6-736D009EE1B5}" dt="2022-06-05T08:56:44.297" v="1719" actId="478"/>
          <ac:spMkLst>
            <pc:docMk/>
            <pc:sldMk cId="1026280991" sldId="273"/>
            <ac:spMk id="5" creationId="{56AAEC80-1BF9-6E4D-9D68-9055B4892D02}"/>
          </ac:spMkLst>
        </pc:spChg>
        <pc:spChg chg="add mod">
          <ac:chgData name="Haritz Puerto" userId="07c8a9a24a1fb55b" providerId="LiveId" clId="{15C62273-234A-D447-BCA6-736D009EE1B5}" dt="2022-07-03T12:45:22.787" v="28652" actId="404"/>
          <ac:spMkLst>
            <pc:docMk/>
            <pc:sldMk cId="1026280991" sldId="273"/>
            <ac:spMk id="6" creationId="{42B83147-549F-244A-85AB-D1EF0F2B39BB}"/>
          </ac:spMkLst>
        </pc:spChg>
        <pc:spChg chg="add mod">
          <ac:chgData name="Haritz Puerto" userId="07c8a9a24a1fb55b" providerId="LiveId" clId="{15C62273-234A-D447-BCA6-736D009EE1B5}" dt="2022-06-13T12:13:35.018" v="4602" actId="14100"/>
          <ac:spMkLst>
            <pc:docMk/>
            <pc:sldMk cId="1026280991" sldId="273"/>
            <ac:spMk id="8" creationId="{AC297C23-84BF-7346-A572-F2C0FF800F3D}"/>
          </ac:spMkLst>
        </pc:spChg>
        <pc:spChg chg="add del mod">
          <ac:chgData name="Haritz Puerto" userId="07c8a9a24a1fb55b" providerId="LiveId" clId="{15C62273-234A-D447-BCA6-736D009EE1B5}" dt="2022-07-03T12:42:18.089" v="28650" actId="478"/>
          <ac:spMkLst>
            <pc:docMk/>
            <pc:sldMk cId="1026280991" sldId="273"/>
            <ac:spMk id="11" creationId="{2B3F1A43-0151-D7A6-825F-A4C86E4B88E0}"/>
          </ac:spMkLst>
        </pc:spChg>
        <pc:spChg chg="add del mod">
          <ac:chgData name="Haritz Puerto" userId="07c8a9a24a1fb55b" providerId="LiveId" clId="{15C62273-234A-D447-BCA6-736D009EE1B5}" dt="2022-07-03T12:45:19.460" v="28651" actId="478"/>
          <ac:spMkLst>
            <pc:docMk/>
            <pc:sldMk cId="1026280991" sldId="273"/>
            <ac:spMk id="12" creationId="{F16D05B3-5765-6A42-9225-79C0C1CA2483}"/>
          </ac:spMkLst>
        </pc:spChg>
        <pc:spChg chg="add mod">
          <ac:chgData name="Haritz Puerto" userId="07c8a9a24a1fb55b" providerId="LiveId" clId="{15C62273-234A-D447-BCA6-736D009EE1B5}" dt="2022-06-13T12:16:54.774" v="4696" actId="1076"/>
          <ac:spMkLst>
            <pc:docMk/>
            <pc:sldMk cId="1026280991" sldId="273"/>
            <ac:spMk id="19" creationId="{D33705B7-726E-BC41-939D-169A84EB3886}"/>
          </ac:spMkLst>
        </pc:spChg>
        <pc:spChg chg="add mod">
          <ac:chgData name="Haritz Puerto" userId="07c8a9a24a1fb55b" providerId="LiveId" clId="{15C62273-234A-D447-BCA6-736D009EE1B5}" dt="2022-07-03T12:28:15.514" v="28629" actId="1076"/>
          <ac:spMkLst>
            <pc:docMk/>
            <pc:sldMk cId="1026280991" sldId="273"/>
            <ac:spMk id="25" creationId="{EA72DCD5-67B3-0548-A104-608DA55C5183}"/>
          </ac:spMkLst>
        </pc:spChg>
        <pc:spChg chg="add del mod">
          <ac:chgData name="Haritz Puerto" userId="07c8a9a24a1fb55b" providerId="LiveId" clId="{15C62273-234A-D447-BCA6-736D009EE1B5}" dt="2022-06-13T12:55:24.892" v="5011"/>
          <ac:spMkLst>
            <pc:docMk/>
            <pc:sldMk cId="1026280991" sldId="273"/>
            <ac:spMk id="26" creationId="{B35CA218-3FAA-DA4C-9DC2-4BE7611258B9}"/>
          </ac:spMkLst>
        </pc:spChg>
        <pc:picChg chg="add mod">
          <ac:chgData name="Haritz Puerto" userId="07c8a9a24a1fb55b" providerId="LiveId" clId="{15C62273-234A-D447-BCA6-736D009EE1B5}" dt="2022-06-13T12:54:21.698" v="4994" actId="1076"/>
          <ac:picMkLst>
            <pc:docMk/>
            <pc:sldMk cId="1026280991" sldId="273"/>
            <ac:picMk id="5" creationId="{E7C3B0E7-4E2E-D74A-ADDE-41C9EE6A486E}"/>
          </ac:picMkLst>
        </pc:picChg>
        <pc:picChg chg="add del mod">
          <ac:chgData name="Haritz Puerto" userId="07c8a9a24a1fb55b" providerId="LiveId" clId="{15C62273-234A-D447-BCA6-736D009EE1B5}" dt="2022-06-13T12:09:29.378" v="4570" actId="478"/>
          <ac:picMkLst>
            <pc:docMk/>
            <pc:sldMk cId="1026280991" sldId="273"/>
            <ac:picMk id="6" creationId="{A7EAC97C-B50C-4E49-996E-58A25F85F6BA}"/>
          </ac:picMkLst>
        </pc:picChg>
        <pc:picChg chg="add mod">
          <ac:chgData name="Haritz Puerto" userId="07c8a9a24a1fb55b" providerId="LiveId" clId="{15C62273-234A-D447-BCA6-736D009EE1B5}" dt="2022-06-13T12:09:35.294" v="4573" actId="1076"/>
          <ac:picMkLst>
            <pc:docMk/>
            <pc:sldMk cId="1026280991" sldId="273"/>
            <ac:picMk id="7" creationId="{3556CE07-D95D-9049-A630-203F5564011A}"/>
          </ac:picMkLst>
        </pc:picChg>
        <pc:picChg chg="add mod">
          <ac:chgData name="Haritz Puerto" userId="07c8a9a24a1fb55b" providerId="LiveId" clId="{15C62273-234A-D447-BCA6-736D009EE1B5}" dt="2022-06-13T12:20:04.728" v="4712" actId="1076"/>
          <ac:picMkLst>
            <pc:docMk/>
            <pc:sldMk cId="1026280991" sldId="273"/>
            <ac:picMk id="24" creationId="{30F66A8C-670C-9740-9E47-7F7C38B7930C}"/>
          </ac:picMkLst>
        </pc:picChg>
        <pc:cxnChg chg="add mod">
          <ac:chgData name="Haritz Puerto" userId="07c8a9a24a1fb55b" providerId="LiveId" clId="{15C62273-234A-D447-BCA6-736D009EE1B5}" dt="2022-06-13T12:16:54.774" v="4696" actId="1076"/>
          <ac:cxnSpMkLst>
            <pc:docMk/>
            <pc:sldMk cId="1026280991" sldId="273"/>
            <ac:cxnSpMk id="10" creationId="{D64976E4-B383-3446-8FAE-98C123A18950}"/>
          </ac:cxnSpMkLst>
        </pc:cxnChg>
      </pc:sldChg>
      <pc:sldChg chg="addSp delSp modSp new mod modClrScheme modAnim chgLayout modNotesTx">
        <pc:chgData name="Haritz Puerto" userId="07c8a9a24a1fb55b" providerId="LiveId" clId="{15C62273-234A-D447-BCA6-736D009EE1B5}" dt="2022-07-01T20:22:29.036" v="22284" actId="20577"/>
        <pc:sldMkLst>
          <pc:docMk/>
          <pc:sldMk cId="3457461220" sldId="274"/>
        </pc:sldMkLst>
        <pc:spChg chg="add mod">
          <ac:chgData name="Haritz Puerto" userId="07c8a9a24a1fb55b" providerId="LiveId" clId="{15C62273-234A-D447-BCA6-736D009EE1B5}" dt="2022-07-01T20:16:24.548" v="21704" actId="21"/>
          <ac:spMkLst>
            <pc:docMk/>
            <pc:sldMk cId="3457461220" sldId="274"/>
            <ac:spMk id="2" creationId="{2EAA95CF-B2C7-8745-826E-76AB82249057}"/>
          </ac:spMkLst>
        </pc:spChg>
        <pc:spChg chg="del mod ord">
          <ac:chgData name="Haritz Puerto" userId="07c8a9a24a1fb55b" providerId="LiveId" clId="{15C62273-234A-D447-BCA6-736D009EE1B5}" dt="2022-06-05T08:59:59.354" v="1890" actId="700"/>
          <ac:spMkLst>
            <pc:docMk/>
            <pc:sldMk cId="3457461220" sldId="274"/>
            <ac:spMk id="2" creationId="{9CF808B9-8FC1-B346-BDF5-A0C24F916EB2}"/>
          </ac:spMkLst>
        </pc:spChg>
        <pc:spChg chg="add mod">
          <ac:chgData name="Haritz Puerto" userId="07c8a9a24a1fb55b" providerId="LiveId" clId="{15C62273-234A-D447-BCA6-736D009EE1B5}" dt="2022-07-01T20:18:34.171" v="21832" actId="121"/>
          <ac:spMkLst>
            <pc:docMk/>
            <pc:sldMk cId="3457461220" sldId="274"/>
            <ac:spMk id="3" creationId="{934AA471-5E19-E24A-AF5B-FC5D1A7F4828}"/>
          </ac:spMkLst>
        </pc:spChg>
        <pc:spChg chg="del mod ord">
          <ac:chgData name="Haritz Puerto" userId="07c8a9a24a1fb55b" providerId="LiveId" clId="{15C62273-234A-D447-BCA6-736D009EE1B5}" dt="2022-06-05T08:59:59.354" v="1890" actId="700"/>
          <ac:spMkLst>
            <pc:docMk/>
            <pc:sldMk cId="3457461220" sldId="274"/>
            <ac:spMk id="3" creationId="{BF006EAB-2E37-E240-9E77-04A904763AE4}"/>
          </ac:spMkLst>
        </pc:spChg>
        <pc:spChg chg="add mod ord">
          <ac:chgData name="Haritz Puerto" userId="07c8a9a24a1fb55b" providerId="LiveId" clId="{15C62273-234A-D447-BCA6-736D009EE1B5}" dt="2022-06-05T09:01:12.919" v="1912" actId="26606"/>
          <ac:spMkLst>
            <pc:docMk/>
            <pc:sldMk cId="3457461220" sldId="274"/>
            <ac:spMk id="4" creationId="{A279A4AB-6A2E-9248-ADA6-BF9E63C55C63}"/>
          </ac:spMkLst>
        </pc:spChg>
        <pc:spChg chg="add del mod">
          <ac:chgData name="Haritz Puerto" userId="07c8a9a24a1fb55b" providerId="LiveId" clId="{15C62273-234A-D447-BCA6-736D009EE1B5}" dt="2022-06-28T18:47:43.785" v="9820" actId="478"/>
          <ac:spMkLst>
            <pc:docMk/>
            <pc:sldMk cId="3457461220" sldId="274"/>
            <ac:spMk id="5" creationId="{DEE209AB-DB2F-5148-B1A1-A681D327ED51}"/>
          </ac:spMkLst>
        </pc:spChg>
        <pc:spChg chg="add del mod ord">
          <ac:chgData name="Haritz Puerto" userId="07c8a9a24a1fb55b" providerId="LiveId" clId="{15C62273-234A-D447-BCA6-736D009EE1B5}" dt="2022-06-05T09:01:12.919" v="1912" actId="26606"/>
          <ac:spMkLst>
            <pc:docMk/>
            <pc:sldMk cId="3457461220" sldId="274"/>
            <ac:spMk id="5" creationId="{F02BF166-3A01-E54A-9A72-E230ECF24319}"/>
          </ac:spMkLst>
        </pc:spChg>
        <pc:spChg chg="add mod">
          <ac:chgData name="Haritz Puerto" userId="07c8a9a24a1fb55b" providerId="LiveId" clId="{15C62273-234A-D447-BCA6-736D009EE1B5}" dt="2022-06-05T13:34:06.260" v="3522" actId="1076"/>
          <ac:spMkLst>
            <pc:docMk/>
            <pc:sldMk cId="3457461220" sldId="274"/>
            <ac:spMk id="7" creationId="{E7B37588-3D66-F146-A13A-E3EA54D56A93}"/>
          </ac:spMkLst>
        </pc:spChg>
        <pc:spChg chg="add del mod">
          <ac:chgData name="Haritz Puerto" userId="07c8a9a24a1fb55b" providerId="LiveId" clId="{15C62273-234A-D447-BCA6-736D009EE1B5}" dt="2022-06-05T09:01:14.535" v="1913"/>
          <ac:spMkLst>
            <pc:docMk/>
            <pc:sldMk cId="3457461220" sldId="274"/>
            <ac:spMk id="10" creationId="{52154D4E-5402-77E0-4500-561B4198FD4A}"/>
          </ac:spMkLst>
        </pc:spChg>
        <pc:spChg chg="add del mod">
          <ac:chgData name="Haritz Puerto" userId="07c8a9a24a1fb55b" providerId="LiveId" clId="{15C62273-234A-D447-BCA6-736D009EE1B5}" dt="2022-06-28T18:47:42.165" v="9819" actId="478"/>
          <ac:spMkLst>
            <pc:docMk/>
            <pc:sldMk cId="3457461220" sldId="274"/>
            <ac:spMk id="12" creationId="{DC6B9128-90D2-A638-FB3A-3842F45F3A2A}"/>
          </ac:spMkLst>
        </pc:spChg>
        <pc:picChg chg="add mod">
          <ac:chgData name="Haritz Puerto" userId="07c8a9a24a1fb55b" providerId="LiveId" clId="{15C62273-234A-D447-BCA6-736D009EE1B5}" dt="2022-06-05T13:34:20.877" v="3524" actId="1076"/>
          <ac:picMkLst>
            <pc:docMk/>
            <pc:sldMk cId="3457461220" sldId="274"/>
            <ac:picMk id="6" creationId="{F253EEA1-75E2-F741-A94D-FDC2793C6CA6}"/>
          </ac:picMkLst>
        </pc:picChg>
      </pc:sldChg>
      <pc:sldChg chg="new del">
        <pc:chgData name="Haritz Puerto" userId="07c8a9a24a1fb55b" providerId="LiveId" clId="{15C62273-234A-D447-BCA6-736D009EE1B5}" dt="2022-06-05T08:59:53.427" v="1889" actId="2696"/>
        <pc:sldMkLst>
          <pc:docMk/>
          <pc:sldMk cId="3139513348" sldId="275"/>
        </pc:sldMkLst>
      </pc:sldChg>
      <pc:sldChg chg="modSp new del mod ord">
        <pc:chgData name="Haritz Puerto" userId="07c8a9a24a1fb55b" providerId="LiveId" clId="{15C62273-234A-D447-BCA6-736D009EE1B5}" dt="2022-06-05T09:28:43.545" v="2263" actId="2696"/>
        <pc:sldMkLst>
          <pc:docMk/>
          <pc:sldMk cId="431876057" sldId="276"/>
        </pc:sldMkLst>
        <pc:spChg chg="mod">
          <ac:chgData name="Haritz Puerto" userId="07c8a9a24a1fb55b" providerId="LiveId" clId="{15C62273-234A-D447-BCA6-736D009EE1B5}" dt="2022-06-05T09:11:04.660" v="2190" actId="20577"/>
          <ac:spMkLst>
            <pc:docMk/>
            <pc:sldMk cId="431876057" sldId="276"/>
            <ac:spMk id="2" creationId="{73C2682F-3B40-4745-AFEE-7BC366143E46}"/>
          </ac:spMkLst>
        </pc:spChg>
      </pc:sldChg>
      <pc:sldChg chg="addSp delSp modSp new del mod modAnim">
        <pc:chgData name="Haritz Puerto" userId="07c8a9a24a1fb55b" providerId="LiveId" clId="{15C62273-234A-D447-BCA6-736D009EE1B5}" dt="2022-06-05T08:35:35.804" v="1411" actId="2696"/>
        <pc:sldMkLst>
          <pc:docMk/>
          <pc:sldMk cId="398705707" sldId="277"/>
        </pc:sldMkLst>
        <pc:spChg chg="mod">
          <ac:chgData name="Haritz Puerto" userId="07c8a9a24a1fb55b" providerId="LiveId" clId="{15C62273-234A-D447-BCA6-736D009EE1B5}" dt="2022-06-05T08:22:13.655" v="1227" actId="20577"/>
          <ac:spMkLst>
            <pc:docMk/>
            <pc:sldMk cId="398705707" sldId="277"/>
            <ac:spMk id="2" creationId="{A729DC22-EA0A-EF40-973F-7F31786C022C}"/>
          </ac:spMkLst>
        </pc:spChg>
        <pc:spChg chg="del">
          <ac:chgData name="Haritz Puerto" userId="07c8a9a24a1fb55b" providerId="LiveId" clId="{15C62273-234A-D447-BCA6-736D009EE1B5}" dt="2022-06-05T08:21:59.613" v="1198" actId="478"/>
          <ac:spMkLst>
            <pc:docMk/>
            <pc:sldMk cId="398705707" sldId="277"/>
            <ac:spMk id="3" creationId="{1792DA93-1C4D-E941-A7FA-054F012E5500}"/>
          </ac:spMkLst>
        </pc:spChg>
        <pc:spChg chg="add mod">
          <ac:chgData name="Haritz Puerto" userId="07c8a9a24a1fb55b" providerId="LiveId" clId="{15C62273-234A-D447-BCA6-736D009EE1B5}" dt="2022-06-05T08:22:55.296" v="1235" actId="14100"/>
          <ac:spMkLst>
            <pc:docMk/>
            <pc:sldMk cId="398705707" sldId="277"/>
            <ac:spMk id="5" creationId="{09A938F4-525B-7D44-96F4-2EB91944CC9D}"/>
          </ac:spMkLst>
        </pc:spChg>
        <pc:spChg chg="add mod">
          <ac:chgData name="Haritz Puerto" userId="07c8a9a24a1fb55b" providerId="LiveId" clId="{15C62273-234A-D447-BCA6-736D009EE1B5}" dt="2022-06-05T08:23:18.933" v="1239" actId="14100"/>
          <ac:spMkLst>
            <pc:docMk/>
            <pc:sldMk cId="398705707" sldId="277"/>
            <ac:spMk id="6" creationId="{C04FE1E0-35E9-9249-8C5E-3FA9522A01C5}"/>
          </ac:spMkLst>
        </pc:spChg>
        <pc:spChg chg="add mod">
          <ac:chgData name="Haritz Puerto" userId="07c8a9a24a1fb55b" providerId="LiveId" clId="{15C62273-234A-D447-BCA6-736D009EE1B5}" dt="2022-06-05T08:24:31.507" v="1250" actId="1076"/>
          <ac:spMkLst>
            <pc:docMk/>
            <pc:sldMk cId="398705707" sldId="277"/>
            <ac:spMk id="10" creationId="{D151722B-9D6F-5E46-BD04-2631DE16C8D3}"/>
          </ac:spMkLst>
        </pc:spChg>
        <pc:spChg chg="add mod">
          <ac:chgData name="Haritz Puerto" userId="07c8a9a24a1fb55b" providerId="LiveId" clId="{15C62273-234A-D447-BCA6-736D009EE1B5}" dt="2022-06-05T08:25:27.414" v="1257" actId="14100"/>
          <ac:spMkLst>
            <pc:docMk/>
            <pc:sldMk cId="398705707" sldId="277"/>
            <ac:spMk id="15" creationId="{A61A7B7F-36CA-424B-ACF4-CBB3DB3E41C5}"/>
          </ac:spMkLst>
        </pc:spChg>
        <pc:spChg chg="add mod">
          <ac:chgData name="Haritz Puerto" userId="07c8a9a24a1fb55b" providerId="LiveId" clId="{15C62273-234A-D447-BCA6-736D009EE1B5}" dt="2022-06-05T08:26:08.507" v="1260" actId="14100"/>
          <ac:spMkLst>
            <pc:docMk/>
            <pc:sldMk cId="398705707" sldId="277"/>
            <ac:spMk id="16" creationId="{757E894E-CC2D-1A4C-9267-9EE676A911A6}"/>
          </ac:spMkLst>
        </pc:spChg>
        <pc:picChg chg="add mod">
          <ac:chgData name="Haritz Puerto" userId="07c8a9a24a1fb55b" providerId="LiveId" clId="{15C62273-234A-D447-BCA6-736D009EE1B5}" dt="2022-06-05T08:24:21.966" v="1247" actId="1076"/>
          <ac:picMkLst>
            <pc:docMk/>
            <pc:sldMk cId="398705707" sldId="277"/>
            <ac:picMk id="4" creationId="{450EFB02-DAFC-684E-9AF9-8360C86C851B}"/>
          </ac:picMkLst>
        </pc:picChg>
        <pc:cxnChg chg="add mod">
          <ac:chgData name="Haritz Puerto" userId="07c8a9a24a1fb55b" providerId="LiveId" clId="{15C62273-234A-D447-BCA6-736D009EE1B5}" dt="2022-06-05T08:24:02.770" v="1244" actId="208"/>
          <ac:cxnSpMkLst>
            <pc:docMk/>
            <pc:sldMk cId="398705707" sldId="277"/>
            <ac:cxnSpMk id="8" creationId="{A6E344F7-E9AB-8D42-BD27-48EACEB1F39C}"/>
          </ac:cxnSpMkLst>
        </pc:cxnChg>
        <pc:cxnChg chg="add mod">
          <ac:chgData name="Haritz Puerto" userId="07c8a9a24a1fb55b" providerId="LiveId" clId="{15C62273-234A-D447-BCA6-736D009EE1B5}" dt="2022-06-05T08:24:45.706" v="1254" actId="14100"/>
          <ac:cxnSpMkLst>
            <pc:docMk/>
            <pc:sldMk cId="398705707" sldId="277"/>
            <ac:cxnSpMk id="11" creationId="{748ECD43-7C3A-154D-87C4-0EEABFD2B58D}"/>
          </ac:cxnSpMkLst>
        </pc:cxnChg>
        <pc:cxnChg chg="add mod">
          <ac:chgData name="Haritz Puerto" userId="07c8a9a24a1fb55b" providerId="LiveId" clId="{15C62273-234A-D447-BCA6-736D009EE1B5}" dt="2022-06-05T08:26:21.059" v="1263" actId="14100"/>
          <ac:cxnSpMkLst>
            <pc:docMk/>
            <pc:sldMk cId="398705707" sldId="277"/>
            <ac:cxnSpMk id="17" creationId="{006A294C-8510-584A-9B6A-666AED5DCF89}"/>
          </ac:cxnSpMkLst>
        </pc:cxnChg>
        <pc:cxnChg chg="add mod">
          <ac:chgData name="Haritz Puerto" userId="07c8a9a24a1fb55b" providerId="LiveId" clId="{15C62273-234A-D447-BCA6-736D009EE1B5}" dt="2022-06-05T08:26:32.122" v="1266" actId="14100"/>
          <ac:cxnSpMkLst>
            <pc:docMk/>
            <pc:sldMk cId="398705707" sldId="277"/>
            <ac:cxnSpMk id="20" creationId="{338246A0-D6F7-AF42-88A6-FF7BD24A63DE}"/>
          </ac:cxnSpMkLst>
        </pc:cxnChg>
      </pc:sldChg>
      <pc:sldChg chg="addSp delSp modSp new mod modAnim modNotesTx">
        <pc:chgData name="Haritz Puerto" userId="07c8a9a24a1fb55b" providerId="LiveId" clId="{15C62273-234A-D447-BCA6-736D009EE1B5}" dt="2022-07-01T19:17:21.905" v="19035" actId="20577"/>
        <pc:sldMkLst>
          <pc:docMk/>
          <pc:sldMk cId="4067479406" sldId="278"/>
        </pc:sldMkLst>
        <pc:spChg chg="mod">
          <ac:chgData name="Haritz Puerto" userId="07c8a9a24a1fb55b" providerId="LiveId" clId="{15C62273-234A-D447-BCA6-736D009EE1B5}" dt="2022-06-05T08:35:32.836" v="1410" actId="20577"/>
          <ac:spMkLst>
            <pc:docMk/>
            <pc:sldMk cId="4067479406" sldId="278"/>
            <ac:spMk id="2" creationId="{99E2EA8C-53B7-B54C-8C88-CEAFF4B34798}"/>
          </ac:spMkLst>
        </pc:spChg>
        <pc:spChg chg="del">
          <ac:chgData name="Haritz Puerto" userId="07c8a9a24a1fb55b" providerId="LiveId" clId="{15C62273-234A-D447-BCA6-736D009EE1B5}" dt="2022-06-05T08:32:47.653" v="1355"/>
          <ac:spMkLst>
            <pc:docMk/>
            <pc:sldMk cId="4067479406" sldId="278"/>
            <ac:spMk id="3" creationId="{4FAD66BC-BCB0-BF4D-818B-1790B0BDE92B}"/>
          </ac:spMkLst>
        </pc:spChg>
        <pc:spChg chg="add mod">
          <ac:chgData name="Haritz Puerto" userId="07c8a9a24a1fb55b" providerId="LiveId" clId="{15C62273-234A-D447-BCA6-736D009EE1B5}" dt="2022-06-20T20:00:26.514" v="8813" actId="1076"/>
          <ac:spMkLst>
            <pc:docMk/>
            <pc:sldMk cId="4067479406" sldId="278"/>
            <ac:spMk id="3" creationId="{8F50BCF3-BA37-3F41-B561-E7F0CFF2227A}"/>
          </ac:spMkLst>
        </pc:spChg>
        <pc:spChg chg="add del mod">
          <ac:chgData name="Haritz Puerto" userId="07c8a9a24a1fb55b" providerId="LiveId" clId="{15C62273-234A-D447-BCA6-736D009EE1B5}" dt="2022-06-05T08:33:10.183" v="1357" actId="478"/>
          <ac:spMkLst>
            <pc:docMk/>
            <pc:sldMk cId="4067479406" sldId="278"/>
            <ac:spMk id="6" creationId="{C9498AF0-4AC4-2A49-9389-95928FC5F601}"/>
          </ac:spMkLst>
        </pc:spChg>
        <pc:spChg chg="add mod">
          <ac:chgData name="Haritz Puerto" userId="07c8a9a24a1fb55b" providerId="LiveId" clId="{15C62273-234A-D447-BCA6-736D009EE1B5}" dt="2022-06-05T08:34:48.588" v="1373" actId="1076"/>
          <ac:spMkLst>
            <pc:docMk/>
            <pc:sldMk cId="4067479406" sldId="278"/>
            <ac:spMk id="9" creationId="{60DBD571-2A96-5944-8A25-14587B82030B}"/>
          </ac:spMkLst>
        </pc:spChg>
        <pc:spChg chg="add mod">
          <ac:chgData name="Haritz Puerto" userId="07c8a9a24a1fb55b" providerId="LiveId" clId="{15C62273-234A-D447-BCA6-736D009EE1B5}" dt="2022-06-05T08:34:57.775" v="1374" actId="1076"/>
          <ac:spMkLst>
            <pc:docMk/>
            <pc:sldMk cId="4067479406" sldId="278"/>
            <ac:spMk id="10" creationId="{85552490-F031-B140-9D1B-EF9E100A4789}"/>
          </ac:spMkLst>
        </pc:spChg>
        <pc:spChg chg="add mod">
          <ac:chgData name="Haritz Puerto" userId="07c8a9a24a1fb55b" providerId="LiveId" clId="{15C62273-234A-D447-BCA6-736D009EE1B5}" dt="2022-06-05T08:35:01.292" v="1375" actId="1076"/>
          <ac:spMkLst>
            <pc:docMk/>
            <pc:sldMk cId="4067479406" sldId="278"/>
            <ac:spMk id="12" creationId="{63F4193F-E1BC-6240-A289-3C8B15AFC006}"/>
          </ac:spMkLst>
        </pc:spChg>
        <pc:spChg chg="add mod">
          <ac:chgData name="Haritz Puerto" userId="07c8a9a24a1fb55b" providerId="LiveId" clId="{15C62273-234A-D447-BCA6-736D009EE1B5}" dt="2022-06-05T08:35:06.254" v="1376" actId="1076"/>
          <ac:spMkLst>
            <pc:docMk/>
            <pc:sldMk cId="4067479406" sldId="278"/>
            <ac:spMk id="14" creationId="{A231CC43-67B6-FD45-BD01-2CECCED05ACF}"/>
          </ac:spMkLst>
        </pc:spChg>
        <pc:spChg chg="add mod">
          <ac:chgData name="Haritz Puerto" userId="07c8a9a24a1fb55b" providerId="LiveId" clId="{15C62273-234A-D447-BCA6-736D009EE1B5}" dt="2022-06-05T08:35:21.087" v="1382" actId="1037"/>
          <ac:spMkLst>
            <pc:docMk/>
            <pc:sldMk cId="4067479406" sldId="278"/>
            <ac:spMk id="15" creationId="{C47EE7ED-A1B3-864F-ACCC-E256D6245FD8}"/>
          </ac:spMkLst>
        </pc:spChg>
        <pc:picChg chg="add del mod">
          <ac:chgData name="Haritz Puerto" userId="07c8a9a24a1fb55b" providerId="LiveId" clId="{15C62273-234A-D447-BCA6-736D009EE1B5}" dt="2022-06-05T08:33:07.862" v="1356" actId="478"/>
          <ac:picMkLst>
            <pc:docMk/>
            <pc:sldMk cId="4067479406" sldId="278"/>
            <ac:picMk id="4" creationId="{30CAA9D5-7A2C-3A42-BCA6-A57B09FDE9BD}"/>
          </ac:picMkLst>
        </pc:picChg>
        <pc:picChg chg="add del mod">
          <ac:chgData name="Haritz Puerto" userId="07c8a9a24a1fb55b" providerId="LiveId" clId="{15C62273-234A-D447-BCA6-736D009EE1B5}" dt="2022-06-05T08:34:06.533" v="1363" actId="478"/>
          <ac:picMkLst>
            <pc:docMk/>
            <pc:sldMk cId="4067479406" sldId="278"/>
            <ac:picMk id="7" creationId="{BF4DB752-2C23-534E-B963-0C9EB48A144C}"/>
          </ac:picMkLst>
        </pc:picChg>
        <pc:picChg chg="add mod">
          <ac:chgData name="Haritz Puerto" userId="07c8a9a24a1fb55b" providerId="LiveId" clId="{15C62273-234A-D447-BCA6-736D009EE1B5}" dt="2022-06-05T08:34:44.782" v="1372" actId="1076"/>
          <ac:picMkLst>
            <pc:docMk/>
            <pc:sldMk cId="4067479406" sldId="278"/>
            <ac:picMk id="8" creationId="{4BA81777-36F1-4E4F-ADB7-60B97A85411E}"/>
          </ac:picMkLst>
        </pc:picChg>
        <pc:cxnChg chg="add mod">
          <ac:chgData name="Haritz Puerto" userId="07c8a9a24a1fb55b" providerId="LiveId" clId="{15C62273-234A-D447-BCA6-736D009EE1B5}" dt="2022-06-05T08:34:57.775" v="1374" actId="1076"/>
          <ac:cxnSpMkLst>
            <pc:docMk/>
            <pc:sldMk cId="4067479406" sldId="278"/>
            <ac:cxnSpMk id="11" creationId="{C1E768CF-88DA-264F-8ED5-D22C844CC152}"/>
          </ac:cxnSpMkLst>
        </pc:cxnChg>
        <pc:cxnChg chg="add mod">
          <ac:chgData name="Haritz Puerto" userId="07c8a9a24a1fb55b" providerId="LiveId" clId="{15C62273-234A-D447-BCA6-736D009EE1B5}" dt="2022-06-05T08:35:01.292" v="1375" actId="1076"/>
          <ac:cxnSpMkLst>
            <pc:docMk/>
            <pc:sldMk cId="4067479406" sldId="278"/>
            <ac:cxnSpMk id="13" creationId="{82F1F337-265F-E540-BD9F-7C4EA643BC10}"/>
          </ac:cxnSpMkLst>
        </pc:cxnChg>
        <pc:cxnChg chg="add mod">
          <ac:chgData name="Haritz Puerto" userId="07c8a9a24a1fb55b" providerId="LiveId" clId="{15C62273-234A-D447-BCA6-736D009EE1B5}" dt="2022-06-05T08:35:06.254" v="1376" actId="1076"/>
          <ac:cxnSpMkLst>
            <pc:docMk/>
            <pc:sldMk cId="4067479406" sldId="278"/>
            <ac:cxnSpMk id="16" creationId="{8A08E050-2D09-0643-9DC4-A848B01197C5}"/>
          </ac:cxnSpMkLst>
        </pc:cxnChg>
        <pc:cxnChg chg="add mod">
          <ac:chgData name="Haritz Puerto" userId="07c8a9a24a1fb55b" providerId="LiveId" clId="{15C62273-234A-D447-BCA6-736D009EE1B5}" dt="2022-06-05T08:35:21.087" v="1382" actId="1037"/>
          <ac:cxnSpMkLst>
            <pc:docMk/>
            <pc:sldMk cId="4067479406" sldId="278"/>
            <ac:cxnSpMk id="17" creationId="{462F95D4-F378-3A46-8640-3310F26506BB}"/>
          </ac:cxnSpMkLst>
        </pc:cxnChg>
      </pc:sldChg>
      <pc:sldChg chg="addSp delSp modSp new mod modClrScheme modAnim chgLayout modNotesTx">
        <pc:chgData name="Haritz Puerto" userId="07c8a9a24a1fb55b" providerId="LiveId" clId="{15C62273-234A-D447-BCA6-736D009EE1B5}" dt="2022-07-01T20:26:26.735" v="22753"/>
        <pc:sldMkLst>
          <pc:docMk/>
          <pc:sldMk cId="2224025863" sldId="279"/>
        </pc:sldMkLst>
        <pc:spChg chg="del">
          <ac:chgData name="Haritz Puerto" userId="07c8a9a24a1fb55b" providerId="LiveId" clId="{15C62273-234A-D447-BCA6-736D009EE1B5}" dt="2022-06-05T09:01:56.107" v="1993" actId="26606"/>
          <ac:spMkLst>
            <pc:docMk/>
            <pc:sldMk cId="2224025863" sldId="279"/>
            <ac:spMk id="2" creationId="{AA7FC10D-F902-0547-8E53-0618CBD37A2C}"/>
          </ac:spMkLst>
        </pc:spChg>
        <pc:spChg chg="del">
          <ac:chgData name="Haritz Puerto" userId="07c8a9a24a1fb55b" providerId="LiveId" clId="{15C62273-234A-D447-BCA6-736D009EE1B5}" dt="2022-06-05T09:01:56.107" v="1993" actId="26606"/>
          <ac:spMkLst>
            <pc:docMk/>
            <pc:sldMk cId="2224025863" sldId="279"/>
            <ac:spMk id="3" creationId="{2060AB8E-AB2B-B54E-A148-173678E46EA2}"/>
          </ac:spMkLst>
        </pc:spChg>
        <pc:spChg chg="del">
          <ac:chgData name="Haritz Puerto" userId="07c8a9a24a1fb55b" providerId="LiveId" clId="{15C62273-234A-D447-BCA6-736D009EE1B5}" dt="2022-06-05T09:01:56.107" v="1993" actId="26606"/>
          <ac:spMkLst>
            <pc:docMk/>
            <pc:sldMk cId="2224025863" sldId="279"/>
            <ac:spMk id="4" creationId="{416144DF-8E5D-5C4C-85A7-338340DE1890}"/>
          </ac:spMkLst>
        </pc:spChg>
        <pc:spChg chg="add mod">
          <ac:chgData name="Haritz Puerto" userId="07c8a9a24a1fb55b" providerId="LiveId" clId="{15C62273-234A-D447-BCA6-736D009EE1B5}" dt="2022-06-05T09:09:33.764" v="2157" actId="1076"/>
          <ac:spMkLst>
            <pc:docMk/>
            <pc:sldMk cId="2224025863" sldId="279"/>
            <ac:spMk id="7" creationId="{C8168632-5A23-D34A-A201-5A7A0FBF738F}"/>
          </ac:spMkLst>
        </pc:spChg>
        <pc:spChg chg="add mod">
          <ac:chgData name="Haritz Puerto" userId="07c8a9a24a1fb55b" providerId="LiveId" clId="{15C62273-234A-D447-BCA6-736D009EE1B5}" dt="2022-06-05T09:02:02.391" v="2010" actId="20577"/>
          <ac:spMkLst>
            <pc:docMk/>
            <pc:sldMk cId="2224025863" sldId="279"/>
            <ac:spMk id="9" creationId="{40D3D523-7F17-CAE8-E56C-66C6FEEDAB7D}"/>
          </ac:spMkLst>
        </pc:spChg>
        <pc:spChg chg="add del mod">
          <ac:chgData name="Haritz Puerto" userId="07c8a9a24a1fb55b" providerId="LiveId" clId="{15C62273-234A-D447-BCA6-736D009EE1B5}" dt="2022-06-05T09:04:34.601" v="2051"/>
          <ac:spMkLst>
            <pc:docMk/>
            <pc:sldMk cId="2224025863" sldId="279"/>
            <ac:spMk id="10" creationId="{13CCF233-52EE-5147-9CCB-58B146476D9D}"/>
          </ac:spMkLst>
        </pc:spChg>
        <pc:spChg chg="add mod">
          <ac:chgData name="Haritz Puerto" userId="07c8a9a24a1fb55b" providerId="LiveId" clId="{15C62273-234A-D447-BCA6-736D009EE1B5}" dt="2022-06-05T11:27:14.217" v="2371" actId="115"/>
          <ac:spMkLst>
            <pc:docMk/>
            <pc:sldMk cId="2224025863" sldId="279"/>
            <ac:spMk id="11" creationId="{6A8A5F82-62F1-8490-5575-EC81D6A064A9}"/>
          </ac:spMkLst>
        </pc:spChg>
        <pc:spChg chg="add del mod">
          <ac:chgData name="Haritz Puerto" userId="07c8a9a24a1fb55b" providerId="LiveId" clId="{15C62273-234A-D447-BCA6-736D009EE1B5}" dt="2022-06-05T09:04:34.601" v="2051"/>
          <ac:spMkLst>
            <pc:docMk/>
            <pc:sldMk cId="2224025863" sldId="279"/>
            <ac:spMk id="12" creationId="{542678A4-0CB0-734A-9462-433D2B7ECEA1}"/>
          </ac:spMkLst>
        </pc:spChg>
        <pc:spChg chg="add del mod">
          <ac:chgData name="Haritz Puerto" userId="07c8a9a24a1fb55b" providerId="LiveId" clId="{15C62273-234A-D447-BCA6-736D009EE1B5}" dt="2022-06-05T11:27:33.429" v="2393" actId="115"/>
          <ac:spMkLst>
            <pc:docMk/>
            <pc:sldMk cId="2224025863" sldId="279"/>
            <ac:spMk id="13" creationId="{0B2A5835-7189-611A-8E24-0EF04BABE0BF}"/>
          </ac:spMkLst>
        </pc:spChg>
        <pc:spChg chg="add del mod">
          <ac:chgData name="Haritz Puerto" userId="07c8a9a24a1fb55b" providerId="LiveId" clId="{15C62273-234A-D447-BCA6-736D009EE1B5}" dt="2022-06-05T09:04:34.601" v="2051"/>
          <ac:spMkLst>
            <pc:docMk/>
            <pc:sldMk cId="2224025863" sldId="279"/>
            <ac:spMk id="15" creationId="{86F20759-6FF3-BC43-A934-5D3FB93C959B}"/>
          </ac:spMkLst>
        </pc:spChg>
        <pc:spChg chg="add del mod">
          <ac:chgData name="Haritz Puerto" userId="07c8a9a24a1fb55b" providerId="LiveId" clId="{15C62273-234A-D447-BCA6-736D009EE1B5}" dt="2022-06-05T09:04:34.601" v="2051"/>
          <ac:spMkLst>
            <pc:docMk/>
            <pc:sldMk cId="2224025863" sldId="279"/>
            <ac:spMk id="16" creationId="{57393986-2071-BA4C-B260-E75F30F37377}"/>
          </ac:spMkLst>
        </pc:spChg>
        <pc:spChg chg="add del mod">
          <ac:chgData name="Haritz Puerto" userId="07c8a9a24a1fb55b" providerId="LiveId" clId="{15C62273-234A-D447-BCA6-736D009EE1B5}" dt="2022-06-05T09:04:34.601" v="2051"/>
          <ac:spMkLst>
            <pc:docMk/>
            <pc:sldMk cId="2224025863" sldId="279"/>
            <ac:spMk id="22" creationId="{E466C7A1-FFBD-1A42-82AF-F4F47F1E2D4F}"/>
          </ac:spMkLst>
        </pc:spChg>
        <pc:spChg chg="mod">
          <ac:chgData name="Haritz Puerto" userId="07c8a9a24a1fb55b" providerId="LiveId" clId="{15C62273-234A-D447-BCA6-736D009EE1B5}" dt="2022-06-05T09:04:26.381" v="2050"/>
          <ac:spMkLst>
            <pc:docMk/>
            <pc:sldMk cId="2224025863" sldId="279"/>
            <ac:spMk id="26" creationId="{F2335E5D-3333-E549-ABD4-F854A5580927}"/>
          </ac:spMkLst>
        </pc:spChg>
        <pc:spChg chg="mod">
          <ac:chgData name="Haritz Puerto" userId="07c8a9a24a1fb55b" providerId="LiveId" clId="{15C62273-234A-D447-BCA6-736D009EE1B5}" dt="2022-06-05T09:04:26.381" v="2050"/>
          <ac:spMkLst>
            <pc:docMk/>
            <pc:sldMk cId="2224025863" sldId="279"/>
            <ac:spMk id="32" creationId="{020ACBB8-C37F-1D4B-9CD3-9C6C0A9490EF}"/>
          </ac:spMkLst>
        </pc:spChg>
        <pc:spChg chg="mod">
          <ac:chgData name="Haritz Puerto" userId="07c8a9a24a1fb55b" providerId="LiveId" clId="{15C62273-234A-D447-BCA6-736D009EE1B5}" dt="2022-06-05T09:04:26.381" v="2050"/>
          <ac:spMkLst>
            <pc:docMk/>
            <pc:sldMk cId="2224025863" sldId="279"/>
            <ac:spMk id="34" creationId="{2F004B37-2AFA-9C4D-AE80-A070E6403F7E}"/>
          </ac:spMkLst>
        </pc:spChg>
        <pc:spChg chg="mod">
          <ac:chgData name="Haritz Puerto" userId="07c8a9a24a1fb55b" providerId="LiveId" clId="{15C62273-234A-D447-BCA6-736D009EE1B5}" dt="2022-06-05T09:04:26.381" v="2050"/>
          <ac:spMkLst>
            <pc:docMk/>
            <pc:sldMk cId="2224025863" sldId="279"/>
            <ac:spMk id="35" creationId="{BB698C37-C2A5-8042-A62D-A29A40939F6D}"/>
          </ac:spMkLst>
        </pc:spChg>
        <pc:spChg chg="mod">
          <ac:chgData name="Haritz Puerto" userId="07c8a9a24a1fb55b" providerId="LiveId" clId="{15C62273-234A-D447-BCA6-736D009EE1B5}" dt="2022-06-05T09:04:26.381" v="2050"/>
          <ac:spMkLst>
            <pc:docMk/>
            <pc:sldMk cId="2224025863" sldId="279"/>
            <ac:spMk id="38" creationId="{680EDCD6-EE25-C642-AF21-52961C881076}"/>
          </ac:spMkLst>
        </pc:spChg>
        <pc:spChg chg="mod">
          <ac:chgData name="Haritz Puerto" userId="07c8a9a24a1fb55b" providerId="LiveId" clId="{15C62273-234A-D447-BCA6-736D009EE1B5}" dt="2022-06-05T09:04:26.381" v="2050"/>
          <ac:spMkLst>
            <pc:docMk/>
            <pc:sldMk cId="2224025863" sldId="279"/>
            <ac:spMk id="44" creationId="{868F5B13-28F8-F14F-B1BB-2A549964D9D7}"/>
          </ac:spMkLst>
        </pc:spChg>
        <pc:spChg chg="mod">
          <ac:chgData name="Haritz Puerto" userId="07c8a9a24a1fb55b" providerId="LiveId" clId="{15C62273-234A-D447-BCA6-736D009EE1B5}" dt="2022-06-05T09:04:26.381" v="2050"/>
          <ac:spMkLst>
            <pc:docMk/>
            <pc:sldMk cId="2224025863" sldId="279"/>
            <ac:spMk id="45" creationId="{6A352F32-A500-5F48-9134-35E470299DC3}"/>
          </ac:spMkLst>
        </pc:spChg>
        <pc:spChg chg="mod">
          <ac:chgData name="Haritz Puerto" userId="07c8a9a24a1fb55b" providerId="LiveId" clId="{15C62273-234A-D447-BCA6-736D009EE1B5}" dt="2022-06-05T09:04:26.381" v="2050"/>
          <ac:spMkLst>
            <pc:docMk/>
            <pc:sldMk cId="2224025863" sldId="279"/>
            <ac:spMk id="47" creationId="{84B0F6F5-EC0D-A44A-8344-2AD6CE0D7BA1}"/>
          </ac:spMkLst>
        </pc:spChg>
        <pc:spChg chg="mod">
          <ac:chgData name="Haritz Puerto" userId="07c8a9a24a1fb55b" providerId="LiveId" clId="{15C62273-234A-D447-BCA6-736D009EE1B5}" dt="2022-06-05T09:04:26.381" v="2050"/>
          <ac:spMkLst>
            <pc:docMk/>
            <pc:sldMk cId="2224025863" sldId="279"/>
            <ac:spMk id="49" creationId="{BD34FD5F-7386-C64C-BF91-F44A8780E31D}"/>
          </ac:spMkLst>
        </pc:spChg>
        <pc:spChg chg="mod">
          <ac:chgData name="Haritz Puerto" userId="07c8a9a24a1fb55b" providerId="LiveId" clId="{15C62273-234A-D447-BCA6-736D009EE1B5}" dt="2022-06-05T09:04:26.381" v="2050"/>
          <ac:spMkLst>
            <pc:docMk/>
            <pc:sldMk cId="2224025863" sldId="279"/>
            <ac:spMk id="55" creationId="{395AD3C8-55A9-AE47-A30F-BD18886ECC95}"/>
          </ac:spMkLst>
        </pc:spChg>
        <pc:spChg chg="mod">
          <ac:chgData name="Haritz Puerto" userId="07c8a9a24a1fb55b" providerId="LiveId" clId="{15C62273-234A-D447-BCA6-736D009EE1B5}" dt="2022-06-05T09:04:26.381" v="2050"/>
          <ac:spMkLst>
            <pc:docMk/>
            <pc:sldMk cId="2224025863" sldId="279"/>
            <ac:spMk id="57" creationId="{7F10A44C-38F6-E044-A41C-BEE3A81A7B41}"/>
          </ac:spMkLst>
        </pc:spChg>
        <pc:spChg chg="mod">
          <ac:chgData name="Haritz Puerto" userId="07c8a9a24a1fb55b" providerId="LiveId" clId="{15C62273-234A-D447-BCA6-736D009EE1B5}" dt="2022-06-05T09:04:26.381" v="2050"/>
          <ac:spMkLst>
            <pc:docMk/>
            <pc:sldMk cId="2224025863" sldId="279"/>
            <ac:spMk id="58" creationId="{008B2918-7682-1342-8413-25C967EE5BBA}"/>
          </ac:spMkLst>
        </pc:spChg>
        <pc:spChg chg="mod">
          <ac:chgData name="Haritz Puerto" userId="07c8a9a24a1fb55b" providerId="LiveId" clId="{15C62273-234A-D447-BCA6-736D009EE1B5}" dt="2022-06-05T09:04:26.381" v="2050"/>
          <ac:spMkLst>
            <pc:docMk/>
            <pc:sldMk cId="2224025863" sldId="279"/>
            <ac:spMk id="61" creationId="{5CBD6BAB-A3FB-EE4C-8B5D-57B81AD19C02}"/>
          </ac:spMkLst>
        </pc:spChg>
        <pc:spChg chg="mod">
          <ac:chgData name="Haritz Puerto" userId="07c8a9a24a1fb55b" providerId="LiveId" clId="{15C62273-234A-D447-BCA6-736D009EE1B5}" dt="2022-06-05T09:04:26.381" v="2050"/>
          <ac:spMkLst>
            <pc:docMk/>
            <pc:sldMk cId="2224025863" sldId="279"/>
            <ac:spMk id="66" creationId="{AFDD5069-0BD2-044F-A426-A3C6426A4D8E}"/>
          </ac:spMkLst>
        </pc:spChg>
        <pc:spChg chg="mod">
          <ac:chgData name="Haritz Puerto" userId="07c8a9a24a1fb55b" providerId="LiveId" clId="{15C62273-234A-D447-BCA6-736D009EE1B5}" dt="2022-06-05T09:04:26.381" v="2050"/>
          <ac:spMkLst>
            <pc:docMk/>
            <pc:sldMk cId="2224025863" sldId="279"/>
            <ac:spMk id="68" creationId="{0B84AA8B-BDBC-FF4E-B0FD-453C9394B97C}"/>
          </ac:spMkLst>
        </pc:spChg>
        <pc:spChg chg="add del mod">
          <ac:chgData name="Haritz Puerto" userId="07c8a9a24a1fb55b" providerId="LiveId" clId="{15C62273-234A-D447-BCA6-736D009EE1B5}" dt="2022-06-05T09:07:27.715" v="2094"/>
          <ac:spMkLst>
            <pc:docMk/>
            <pc:sldMk cId="2224025863" sldId="279"/>
            <ac:spMk id="70" creationId="{DA23C1F4-E68B-D448-9752-D0E9F58E0BA3}"/>
          </ac:spMkLst>
        </pc:spChg>
        <pc:spChg chg="add del mod">
          <ac:chgData name="Haritz Puerto" userId="07c8a9a24a1fb55b" providerId="LiveId" clId="{15C62273-234A-D447-BCA6-736D009EE1B5}" dt="2022-06-05T09:07:43.727" v="2096"/>
          <ac:spMkLst>
            <pc:docMk/>
            <pc:sldMk cId="2224025863" sldId="279"/>
            <ac:spMk id="71" creationId="{EDEB2F9A-D8BC-824F-BE80-9349EC5AB046}"/>
          </ac:spMkLst>
        </pc:spChg>
        <pc:spChg chg="add mod">
          <ac:chgData name="Haritz Puerto" userId="07c8a9a24a1fb55b" providerId="LiveId" clId="{15C62273-234A-D447-BCA6-736D009EE1B5}" dt="2022-06-05T09:07:58.909" v="2101" actId="1076"/>
          <ac:spMkLst>
            <pc:docMk/>
            <pc:sldMk cId="2224025863" sldId="279"/>
            <ac:spMk id="73" creationId="{BF979C9A-C52E-8D48-85A3-8A07276E6D20}"/>
          </ac:spMkLst>
        </pc:spChg>
        <pc:spChg chg="add mod">
          <ac:chgData name="Haritz Puerto" userId="07c8a9a24a1fb55b" providerId="LiveId" clId="{15C62273-234A-D447-BCA6-736D009EE1B5}" dt="2022-06-05T13:35:10.092" v="3525" actId="404"/>
          <ac:spMkLst>
            <pc:docMk/>
            <pc:sldMk cId="2224025863" sldId="279"/>
            <ac:spMk id="80" creationId="{1495158E-CD4F-EA49-89AB-C90F6BCA1D84}"/>
          </ac:spMkLst>
        </pc:spChg>
        <pc:spChg chg="add mod">
          <ac:chgData name="Haritz Puerto" userId="07c8a9a24a1fb55b" providerId="LiveId" clId="{15C62273-234A-D447-BCA6-736D009EE1B5}" dt="2022-06-05T11:30:41.973" v="2444" actId="1076"/>
          <ac:spMkLst>
            <pc:docMk/>
            <pc:sldMk cId="2224025863" sldId="279"/>
            <ac:spMk id="81" creationId="{7B80F566-73BC-804E-8C4D-72AD154BC74A}"/>
          </ac:spMkLst>
        </pc:spChg>
        <pc:grpChg chg="add mod">
          <ac:chgData name="Haritz Puerto" userId="07c8a9a24a1fb55b" providerId="LiveId" clId="{15C62273-234A-D447-BCA6-736D009EE1B5}" dt="2022-06-05T09:08:36.740" v="2105" actId="1076"/>
          <ac:grpSpMkLst>
            <pc:docMk/>
            <pc:sldMk cId="2224025863" sldId="279"/>
            <ac:grpSpMk id="6" creationId="{C8D24E19-EDE1-D743-9D5A-BBDBD342E501}"/>
          </ac:grpSpMkLst>
        </pc:grpChg>
        <pc:grpChg chg="add del mod">
          <ac:chgData name="Haritz Puerto" userId="07c8a9a24a1fb55b" providerId="LiveId" clId="{15C62273-234A-D447-BCA6-736D009EE1B5}" dt="2022-06-05T09:04:34.601" v="2051"/>
          <ac:grpSpMkLst>
            <pc:docMk/>
            <pc:sldMk cId="2224025863" sldId="279"/>
            <ac:grpSpMk id="25" creationId="{B9A9D7A7-4509-6747-9F18-B43CB23CD4F3}"/>
          </ac:grpSpMkLst>
        </pc:grpChg>
        <pc:grpChg chg="mod">
          <ac:chgData name="Haritz Puerto" userId="07c8a9a24a1fb55b" providerId="LiveId" clId="{15C62273-234A-D447-BCA6-736D009EE1B5}" dt="2022-06-05T09:04:26.381" v="2050"/>
          <ac:grpSpMkLst>
            <pc:docMk/>
            <pc:sldMk cId="2224025863" sldId="279"/>
            <ac:grpSpMk id="27" creationId="{B64A8BB0-C477-AD41-8EF2-56116B2D62D0}"/>
          </ac:grpSpMkLst>
        </pc:grpChg>
        <pc:grpChg chg="mod">
          <ac:chgData name="Haritz Puerto" userId="07c8a9a24a1fb55b" providerId="LiveId" clId="{15C62273-234A-D447-BCA6-736D009EE1B5}" dt="2022-06-05T09:04:26.381" v="2050"/>
          <ac:grpSpMkLst>
            <pc:docMk/>
            <pc:sldMk cId="2224025863" sldId="279"/>
            <ac:grpSpMk id="31" creationId="{FF87EBF2-B742-BA4D-98DD-77B9F97022BD}"/>
          </ac:grpSpMkLst>
        </pc:grpChg>
        <pc:grpChg chg="mod">
          <ac:chgData name="Haritz Puerto" userId="07c8a9a24a1fb55b" providerId="LiveId" clId="{15C62273-234A-D447-BCA6-736D009EE1B5}" dt="2022-06-05T09:04:26.381" v="2050"/>
          <ac:grpSpMkLst>
            <pc:docMk/>
            <pc:sldMk cId="2224025863" sldId="279"/>
            <ac:grpSpMk id="33" creationId="{3DE4EBBC-7B2C-4741-BFB6-14E09A84A3B0}"/>
          </ac:grpSpMkLst>
        </pc:grpChg>
        <pc:grpChg chg="add del mod">
          <ac:chgData name="Haritz Puerto" userId="07c8a9a24a1fb55b" providerId="LiveId" clId="{15C62273-234A-D447-BCA6-736D009EE1B5}" dt="2022-06-05T09:04:34.601" v="2051"/>
          <ac:grpSpMkLst>
            <pc:docMk/>
            <pc:sldMk cId="2224025863" sldId="279"/>
            <ac:grpSpMk id="37" creationId="{A8F1DF7E-708D-6943-B2D8-B987836AD21F}"/>
          </ac:grpSpMkLst>
        </pc:grpChg>
        <pc:grpChg chg="mod">
          <ac:chgData name="Haritz Puerto" userId="07c8a9a24a1fb55b" providerId="LiveId" clId="{15C62273-234A-D447-BCA6-736D009EE1B5}" dt="2022-06-05T09:04:26.381" v="2050"/>
          <ac:grpSpMkLst>
            <pc:docMk/>
            <pc:sldMk cId="2224025863" sldId="279"/>
            <ac:grpSpMk id="39" creationId="{A0CB5107-C972-DF4A-BDB1-795400C14B13}"/>
          </ac:grpSpMkLst>
        </pc:grpChg>
        <pc:grpChg chg="mod">
          <ac:chgData name="Haritz Puerto" userId="07c8a9a24a1fb55b" providerId="LiveId" clId="{15C62273-234A-D447-BCA6-736D009EE1B5}" dt="2022-06-05T09:04:26.381" v="2050"/>
          <ac:grpSpMkLst>
            <pc:docMk/>
            <pc:sldMk cId="2224025863" sldId="279"/>
            <ac:grpSpMk id="43" creationId="{F3B1C2A1-CC13-2540-975E-445DDECE034A}"/>
          </ac:grpSpMkLst>
        </pc:grpChg>
        <pc:grpChg chg="add del mod">
          <ac:chgData name="Haritz Puerto" userId="07c8a9a24a1fb55b" providerId="LiveId" clId="{15C62273-234A-D447-BCA6-736D009EE1B5}" dt="2022-06-05T09:04:34.601" v="2051"/>
          <ac:grpSpMkLst>
            <pc:docMk/>
            <pc:sldMk cId="2224025863" sldId="279"/>
            <ac:grpSpMk id="48" creationId="{BFE13124-BBFA-0040-8600-05B33BC396FF}"/>
          </ac:grpSpMkLst>
        </pc:grpChg>
        <pc:grpChg chg="mod">
          <ac:chgData name="Haritz Puerto" userId="07c8a9a24a1fb55b" providerId="LiveId" clId="{15C62273-234A-D447-BCA6-736D009EE1B5}" dt="2022-06-05T09:04:26.381" v="2050"/>
          <ac:grpSpMkLst>
            <pc:docMk/>
            <pc:sldMk cId="2224025863" sldId="279"/>
            <ac:grpSpMk id="50" creationId="{48D91C07-612C-E74E-8F00-911FB49A7229}"/>
          </ac:grpSpMkLst>
        </pc:grpChg>
        <pc:grpChg chg="mod">
          <ac:chgData name="Haritz Puerto" userId="07c8a9a24a1fb55b" providerId="LiveId" clId="{15C62273-234A-D447-BCA6-736D009EE1B5}" dt="2022-06-05T09:04:26.381" v="2050"/>
          <ac:grpSpMkLst>
            <pc:docMk/>
            <pc:sldMk cId="2224025863" sldId="279"/>
            <ac:grpSpMk id="54" creationId="{09C5324B-B16A-8948-BB4A-2737A5D67697}"/>
          </ac:grpSpMkLst>
        </pc:grpChg>
        <pc:grpChg chg="mod">
          <ac:chgData name="Haritz Puerto" userId="07c8a9a24a1fb55b" providerId="LiveId" clId="{15C62273-234A-D447-BCA6-736D009EE1B5}" dt="2022-06-05T09:04:26.381" v="2050"/>
          <ac:grpSpMkLst>
            <pc:docMk/>
            <pc:sldMk cId="2224025863" sldId="279"/>
            <ac:grpSpMk id="56" creationId="{BB199C3A-8B30-3548-8F5E-C2AEA47BDE5A}"/>
          </ac:grpSpMkLst>
        </pc:grpChg>
        <pc:grpChg chg="add del mod">
          <ac:chgData name="Haritz Puerto" userId="07c8a9a24a1fb55b" providerId="LiveId" clId="{15C62273-234A-D447-BCA6-736D009EE1B5}" dt="2022-06-05T09:04:34.601" v="2051"/>
          <ac:grpSpMkLst>
            <pc:docMk/>
            <pc:sldMk cId="2224025863" sldId="279"/>
            <ac:grpSpMk id="60" creationId="{F3B7F23F-5FA9-AD42-BC94-062C4D0ACF6A}"/>
          </ac:grpSpMkLst>
        </pc:grpChg>
        <pc:grpChg chg="mod">
          <ac:chgData name="Haritz Puerto" userId="07c8a9a24a1fb55b" providerId="LiveId" clId="{15C62273-234A-D447-BCA6-736D009EE1B5}" dt="2022-06-05T09:04:26.381" v="2050"/>
          <ac:grpSpMkLst>
            <pc:docMk/>
            <pc:sldMk cId="2224025863" sldId="279"/>
            <ac:grpSpMk id="62" creationId="{2D3F96FC-EF39-8746-B454-012A14FDE2A5}"/>
          </ac:grpSpMkLst>
        </pc:grpChg>
        <pc:picChg chg="add del mod">
          <ac:chgData name="Haritz Puerto" userId="07c8a9a24a1fb55b" providerId="LiveId" clId="{15C62273-234A-D447-BCA6-736D009EE1B5}" dt="2022-06-05T11:29:47.314" v="2434" actId="1076"/>
          <ac:picMkLst>
            <pc:docMk/>
            <pc:sldMk cId="2224025863" sldId="279"/>
            <ac:picMk id="5" creationId="{BCD06A88-9647-6F47-980C-F276D6F00DCC}"/>
          </ac:picMkLst>
        </pc:picChg>
        <pc:picChg chg="mod">
          <ac:chgData name="Haritz Puerto" userId="07c8a9a24a1fb55b" providerId="LiveId" clId="{15C62273-234A-D447-BCA6-736D009EE1B5}" dt="2022-06-05T09:04:26.381" v="2050"/>
          <ac:picMkLst>
            <pc:docMk/>
            <pc:sldMk cId="2224025863" sldId="279"/>
            <ac:picMk id="36" creationId="{09CECD41-2358-A64A-ABC6-176B3C40D608}"/>
          </ac:picMkLst>
        </pc:picChg>
        <pc:picChg chg="mod">
          <ac:chgData name="Haritz Puerto" userId="07c8a9a24a1fb55b" providerId="LiveId" clId="{15C62273-234A-D447-BCA6-736D009EE1B5}" dt="2022-06-05T09:04:26.381" v="2050"/>
          <ac:picMkLst>
            <pc:docMk/>
            <pc:sldMk cId="2224025863" sldId="279"/>
            <ac:picMk id="46" creationId="{BBEEA6B5-9C1D-9C40-8B32-F69DAA79B32D}"/>
          </ac:picMkLst>
        </pc:picChg>
        <pc:picChg chg="mod">
          <ac:chgData name="Haritz Puerto" userId="07c8a9a24a1fb55b" providerId="LiveId" clId="{15C62273-234A-D447-BCA6-736D009EE1B5}" dt="2022-06-05T09:04:26.381" v="2050"/>
          <ac:picMkLst>
            <pc:docMk/>
            <pc:sldMk cId="2224025863" sldId="279"/>
            <ac:picMk id="59" creationId="{79289B2E-5476-B549-AF9B-77829DA64BED}"/>
          </ac:picMkLst>
        </pc:picChg>
        <pc:picChg chg="add del mod">
          <ac:chgData name="Haritz Puerto" userId="07c8a9a24a1fb55b" providerId="LiveId" clId="{15C62273-234A-D447-BCA6-736D009EE1B5}" dt="2022-06-05T09:04:53.166" v="2059"/>
          <ac:picMkLst>
            <pc:docMk/>
            <pc:sldMk cId="2224025863" sldId="279"/>
            <ac:picMk id="69" creationId="{2F13430A-4536-B34E-8D7D-1BD603B7AD0D}"/>
          </ac:picMkLst>
        </pc:picChg>
        <pc:picChg chg="add del mod">
          <ac:chgData name="Haritz Puerto" userId="07c8a9a24a1fb55b" providerId="LiveId" clId="{15C62273-234A-D447-BCA6-736D009EE1B5}" dt="2022-06-05T09:07:43.727" v="2096"/>
          <ac:picMkLst>
            <pc:docMk/>
            <pc:sldMk cId="2224025863" sldId="279"/>
            <ac:picMk id="72" creationId="{7196C0E0-1F72-A14F-94EB-EA20B8BAD441}"/>
          </ac:picMkLst>
        </pc:picChg>
        <pc:picChg chg="add mod">
          <ac:chgData name="Haritz Puerto" userId="07c8a9a24a1fb55b" providerId="LiveId" clId="{15C62273-234A-D447-BCA6-736D009EE1B5}" dt="2022-06-05T09:08:12.906" v="2103" actId="1076"/>
          <ac:picMkLst>
            <pc:docMk/>
            <pc:sldMk cId="2224025863" sldId="279"/>
            <ac:picMk id="74" creationId="{FF9FE85A-36B5-C448-AA7B-8716FDD011D8}"/>
          </ac:picMkLst>
        </pc:picChg>
        <pc:cxnChg chg="add del mod">
          <ac:chgData name="Haritz Puerto" userId="07c8a9a24a1fb55b" providerId="LiveId" clId="{15C62273-234A-D447-BCA6-736D009EE1B5}" dt="2022-06-05T09:04:34.601" v="2051"/>
          <ac:cxnSpMkLst>
            <pc:docMk/>
            <pc:sldMk cId="2224025863" sldId="279"/>
            <ac:cxnSpMk id="8" creationId="{7157313A-DF95-164F-A464-FE773E62CEB3}"/>
          </ac:cxnSpMkLst>
        </pc:cxnChg>
        <pc:cxnChg chg="add del mod">
          <ac:chgData name="Haritz Puerto" userId="07c8a9a24a1fb55b" providerId="LiveId" clId="{15C62273-234A-D447-BCA6-736D009EE1B5}" dt="2022-06-05T09:04:34.601" v="2051"/>
          <ac:cxnSpMkLst>
            <pc:docMk/>
            <pc:sldMk cId="2224025863" sldId="279"/>
            <ac:cxnSpMk id="14" creationId="{188AF408-00B1-2C47-9683-1D7E6CA215C6}"/>
          </ac:cxnSpMkLst>
        </pc:cxnChg>
        <pc:cxnChg chg="add del mod">
          <ac:chgData name="Haritz Puerto" userId="07c8a9a24a1fb55b" providerId="LiveId" clId="{15C62273-234A-D447-BCA6-736D009EE1B5}" dt="2022-06-05T09:04:34.601" v="2051"/>
          <ac:cxnSpMkLst>
            <pc:docMk/>
            <pc:sldMk cId="2224025863" sldId="279"/>
            <ac:cxnSpMk id="17" creationId="{CD15E67A-895F-F64F-AE81-891C6DB5E2FE}"/>
          </ac:cxnSpMkLst>
        </pc:cxnChg>
        <pc:cxnChg chg="add del mod">
          <ac:chgData name="Haritz Puerto" userId="07c8a9a24a1fb55b" providerId="LiveId" clId="{15C62273-234A-D447-BCA6-736D009EE1B5}" dt="2022-06-05T09:04:34.601" v="2051"/>
          <ac:cxnSpMkLst>
            <pc:docMk/>
            <pc:sldMk cId="2224025863" sldId="279"/>
            <ac:cxnSpMk id="18" creationId="{A9FBF4AC-71D8-2643-B368-845EAFA71C96}"/>
          </ac:cxnSpMkLst>
        </pc:cxnChg>
        <pc:cxnChg chg="add del mod">
          <ac:chgData name="Haritz Puerto" userId="07c8a9a24a1fb55b" providerId="LiveId" clId="{15C62273-234A-D447-BCA6-736D009EE1B5}" dt="2022-06-05T09:04:34.601" v="2051"/>
          <ac:cxnSpMkLst>
            <pc:docMk/>
            <pc:sldMk cId="2224025863" sldId="279"/>
            <ac:cxnSpMk id="19" creationId="{36974F74-FD0F-CF4B-9FB7-437620833842}"/>
          </ac:cxnSpMkLst>
        </pc:cxnChg>
        <pc:cxnChg chg="add del mod">
          <ac:chgData name="Haritz Puerto" userId="07c8a9a24a1fb55b" providerId="LiveId" clId="{15C62273-234A-D447-BCA6-736D009EE1B5}" dt="2022-06-05T09:04:34.601" v="2051"/>
          <ac:cxnSpMkLst>
            <pc:docMk/>
            <pc:sldMk cId="2224025863" sldId="279"/>
            <ac:cxnSpMk id="20" creationId="{EA1C5D61-0C7A-0F49-B2AC-57A81A3478D5}"/>
          </ac:cxnSpMkLst>
        </pc:cxnChg>
        <pc:cxnChg chg="add del mod">
          <ac:chgData name="Haritz Puerto" userId="07c8a9a24a1fb55b" providerId="LiveId" clId="{15C62273-234A-D447-BCA6-736D009EE1B5}" dt="2022-06-05T09:04:34.601" v="2051"/>
          <ac:cxnSpMkLst>
            <pc:docMk/>
            <pc:sldMk cId="2224025863" sldId="279"/>
            <ac:cxnSpMk id="21" creationId="{01D511A8-465B-CF4A-A819-F4EF9455BFD9}"/>
          </ac:cxnSpMkLst>
        </pc:cxnChg>
        <pc:cxnChg chg="add del mod">
          <ac:chgData name="Haritz Puerto" userId="07c8a9a24a1fb55b" providerId="LiveId" clId="{15C62273-234A-D447-BCA6-736D009EE1B5}" dt="2022-06-05T09:04:34.601" v="2051"/>
          <ac:cxnSpMkLst>
            <pc:docMk/>
            <pc:sldMk cId="2224025863" sldId="279"/>
            <ac:cxnSpMk id="23" creationId="{3E365FA7-1816-9F4A-9459-51E05892F5A1}"/>
          </ac:cxnSpMkLst>
        </pc:cxnChg>
        <pc:cxnChg chg="add del mod">
          <ac:chgData name="Haritz Puerto" userId="07c8a9a24a1fb55b" providerId="LiveId" clId="{15C62273-234A-D447-BCA6-736D009EE1B5}" dt="2022-06-05T09:04:34.601" v="2051"/>
          <ac:cxnSpMkLst>
            <pc:docMk/>
            <pc:sldMk cId="2224025863" sldId="279"/>
            <ac:cxnSpMk id="24" creationId="{C9DA1FF3-1EC4-B74A-ADC4-B423FCBB5C24}"/>
          </ac:cxnSpMkLst>
        </pc:cxnChg>
        <pc:cxnChg chg="mod">
          <ac:chgData name="Haritz Puerto" userId="07c8a9a24a1fb55b" providerId="LiveId" clId="{15C62273-234A-D447-BCA6-736D009EE1B5}" dt="2022-06-05T09:04:26.381" v="2050"/>
          <ac:cxnSpMkLst>
            <pc:docMk/>
            <pc:sldMk cId="2224025863" sldId="279"/>
            <ac:cxnSpMk id="28" creationId="{FAB6C9BF-A753-0A43-8FE3-BB049483BDA3}"/>
          </ac:cxnSpMkLst>
        </pc:cxnChg>
        <pc:cxnChg chg="mod">
          <ac:chgData name="Haritz Puerto" userId="07c8a9a24a1fb55b" providerId="LiveId" clId="{15C62273-234A-D447-BCA6-736D009EE1B5}" dt="2022-06-05T09:04:26.381" v="2050"/>
          <ac:cxnSpMkLst>
            <pc:docMk/>
            <pc:sldMk cId="2224025863" sldId="279"/>
            <ac:cxnSpMk id="29" creationId="{7BE8A817-9A20-4F48-919C-B52EB7BD878B}"/>
          </ac:cxnSpMkLst>
        </pc:cxnChg>
        <pc:cxnChg chg="mod">
          <ac:chgData name="Haritz Puerto" userId="07c8a9a24a1fb55b" providerId="LiveId" clId="{15C62273-234A-D447-BCA6-736D009EE1B5}" dt="2022-06-05T09:04:26.381" v="2050"/>
          <ac:cxnSpMkLst>
            <pc:docMk/>
            <pc:sldMk cId="2224025863" sldId="279"/>
            <ac:cxnSpMk id="30" creationId="{4CA4A9E6-3EEE-B845-A43C-3ECCC821BC9A}"/>
          </ac:cxnSpMkLst>
        </pc:cxnChg>
        <pc:cxnChg chg="mod">
          <ac:chgData name="Haritz Puerto" userId="07c8a9a24a1fb55b" providerId="LiveId" clId="{15C62273-234A-D447-BCA6-736D009EE1B5}" dt="2022-06-05T09:04:26.381" v="2050"/>
          <ac:cxnSpMkLst>
            <pc:docMk/>
            <pc:sldMk cId="2224025863" sldId="279"/>
            <ac:cxnSpMk id="40" creationId="{209D5332-3C92-D345-A472-4D46FC3DD78A}"/>
          </ac:cxnSpMkLst>
        </pc:cxnChg>
        <pc:cxnChg chg="mod">
          <ac:chgData name="Haritz Puerto" userId="07c8a9a24a1fb55b" providerId="LiveId" clId="{15C62273-234A-D447-BCA6-736D009EE1B5}" dt="2022-06-05T09:04:26.381" v="2050"/>
          <ac:cxnSpMkLst>
            <pc:docMk/>
            <pc:sldMk cId="2224025863" sldId="279"/>
            <ac:cxnSpMk id="41" creationId="{7DD200CE-CBE7-D445-9333-C8AD38074A41}"/>
          </ac:cxnSpMkLst>
        </pc:cxnChg>
        <pc:cxnChg chg="mod">
          <ac:chgData name="Haritz Puerto" userId="07c8a9a24a1fb55b" providerId="LiveId" clId="{15C62273-234A-D447-BCA6-736D009EE1B5}" dt="2022-06-05T09:04:26.381" v="2050"/>
          <ac:cxnSpMkLst>
            <pc:docMk/>
            <pc:sldMk cId="2224025863" sldId="279"/>
            <ac:cxnSpMk id="42" creationId="{B166D831-C436-1942-93E0-1E0573E42CE2}"/>
          </ac:cxnSpMkLst>
        </pc:cxnChg>
        <pc:cxnChg chg="mod">
          <ac:chgData name="Haritz Puerto" userId="07c8a9a24a1fb55b" providerId="LiveId" clId="{15C62273-234A-D447-BCA6-736D009EE1B5}" dt="2022-06-05T09:04:26.381" v="2050"/>
          <ac:cxnSpMkLst>
            <pc:docMk/>
            <pc:sldMk cId="2224025863" sldId="279"/>
            <ac:cxnSpMk id="51" creationId="{50E189B6-3836-374C-9C52-42159FE5569E}"/>
          </ac:cxnSpMkLst>
        </pc:cxnChg>
        <pc:cxnChg chg="mod">
          <ac:chgData name="Haritz Puerto" userId="07c8a9a24a1fb55b" providerId="LiveId" clId="{15C62273-234A-D447-BCA6-736D009EE1B5}" dt="2022-06-05T09:04:26.381" v="2050"/>
          <ac:cxnSpMkLst>
            <pc:docMk/>
            <pc:sldMk cId="2224025863" sldId="279"/>
            <ac:cxnSpMk id="52" creationId="{6ECEB29C-CB0F-334D-B992-8EF48C0B3A83}"/>
          </ac:cxnSpMkLst>
        </pc:cxnChg>
        <pc:cxnChg chg="mod">
          <ac:chgData name="Haritz Puerto" userId="07c8a9a24a1fb55b" providerId="LiveId" clId="{15C62273-234A-D447-BCA6-736D009EE1B5}" dt="2022-06-05T09:04:26.381" v="2050"/>
          <ac:cxnSpMkLst>
            <pc:docMk/>
            <pc:sldMk cId="2224025863" sldId="279"/>
            <ac:cxnSpMk id="53" creationId="{767A6222-5BE6-C243-AD4D-24FDCFE7D152}"/>
          </ac:cxnSpMkLst>
        </pc:cxnChg>
        <pc:cxnChg chg="mod">
          <ac:chgData name="Haritz Puerto" userId="07c8a9a24a1fb55b" providerId="LiveId" clId="{15C62273-234A-D447-BCA6-736D009EE1B5}" dt="2022-06-05T09:04:26.381" v="2050"/>
          <ac:cxnSpMkLst>
            <pc:docMk/>
            <pc:sldMk cId="2224025863" sldId="279"/>
            <ac:cxnSpMk id="63" creationId="{F349FAA7-30B9-E84E-8D7E-DDE4C96EE4D9}"/>
          </ac:cxnSpMkLst>
        </pc:cxnChg>
        <pc:cxnChg chg="mod">
          <ac:chgData name="Haritz Puerto" userId="07c8a9a24a1fb55b" providerId="LiveId" clId="{15C62273-234A-D447-BCA6-736D009EE1B5}" dt="2022-06-05T09:04:26.381" v="2050"/>
          <ac:cxnSpMkLst>
            <pc:docMk/>
            <pc:sldMk cId="2224025863" sldId="279"/>
            <ac:cxnSpMk id="64" creationId="{517BEE8A-00FC-3A49-A0C7-54C7E61948AB}"/>
          </ac:cxnSpMkLst>
        </pc:cxnChg>
        <pc:cxnChg chg="mod">
          <ac:chgData name="Haritz Puerto" userId="07c8a9a24a1fb55b" providerId="LiveId" clId="{15C62273-234A-D447-BCA6-736D009EE1B5}" dt="2022-06-05T09:04:26.381" v="2050"/>
          <ac:cxnSpMkLst>
            <pc:docMk/>
            <pc:sldMk cId="2224025863" sldId="279"/>
            <ac:cxnSpMk id="65" creationId="{E2A5038E-420F-8E40-877B-EB0601F4AB35}"/>
          </ac:cxnSpMkLst>
        </pc:cxnChg>
        <pc:cxnChg chg="mod">
          <ac:chgData name="Haritz Puerto" userId="07c8a9a24a1fb55b" providerId="LiveId" clId="{15C62273-234A-D447-BCA6-736D009EE1B5}" dt="2022-06-05T09:04:26.381" v="2050"/>
          <ac:cxnSpMkLst>
            <pc:docMk/>
            <pc:sldMk cId="2224025863" sldId="279"/>
            <ac:cxnSpMk id="67" creationId="{AA58808D-8907-5C48-A647-AB3190B58635}"/>
          </ac:cxnSpMkLst>
        </pc:cxnChg>
        <pc:cxnChg chg="add mod">
          <ac:chgData name="Haritz Puerto" userId="07c8a9a24a1fb55b" providerId="LiveId" clId="{15C62273-234A-D447-BCA6-736D009EE1B5}" dt="2022-06-05T09:09:33.764" v="2157" actId="1076"/>
          <ac:cxnSpMkLst>
            <pc:docMk/>
            <pc:sldMk cId="2224025863" sldId="279"/>
            <ac:cxnSpMk id="76" creationId="{D2026C52-DF5E-7C46-9FDD-E74891C32EE7}"/>
          </ac:cxnSpMkLst>
        </pc:cxnChg>
      </pc:sldChg>
      <pc:sldChg chg="new del">
        <pc:chgData name="Haritz Puerto" userId="07c8a9a24a1fb55b" providerId="LiveId" clId="{15C62273-234A-D447-BCA6-736D009EE1B5}" dt="2022-06-05T08:47:08.516" v="1560" actId="2696"/>
        <pc:sldMkLst>
          <pc:docMk/>
          <pc:sldMk cId="2412258823" sldId="279"/>
        </pc:sldMkLst>
      </pc:sldChg>
      <pc:sldChg chg="addSp delSp modSp new del mod modClrScheme chgLayout">
        <pc:chgData name="Haritz Puerto" userId="07c8a9a24a1fb55b" providerId="LiveId" clId="{15C62273-234A-D447-BCA6-736D009EE1B5}" dt="2022-06-05T08:47:37.849" v="1564" actId="2696"/>
        <pc:sldMkLst>
          <pc:docMk/>
          <pc:sldMk cId="3287215968" sldId="279"/>
        </pc:sldMkLst>
        <pc:spChg chg="del mod ord">
          <ac:chgData name="Haritz Puerto" userId="07c8a9a24a1fb55b" providerId="LiveId" clId="{15C62273-234A-D447-BCA6-736D009EE1B5}" dt="2022-06-05T08:47:21.402" v="1562" actId="700"/>
          <ac:spMkLst>
            <pc:docMk/>
            <pc:sldMk cId="3287215968" sldId="279"/>
            <ac:spMk id="2" creationId="{F53F6CEF-BC0E-934F-A36E-FBCD09F9E623}"/>
          </ac:spMkLst>
        </pc:spChg>
        <pc:spChg chg="del mod ord">
          <ac:chgData name="Haritz Puerto" userId="07c8a9a24a1fb55b" providerId="LiveId" clId="{15C62273-234A-D447-BCA6-736D009EE1B5}" dt="2022-06-05T08:47:21.402" v="1562" actId="700"/>
          <ac:spMkLst>
            <pc:docMk/>
            <pc:sldMk cId="3287215968" sldId="279"/>
            <ac:spMk id="3" creationId="{4D87A87E-62A3-5F4D-8DF5-262EB132C6A4}"/>
          </ac:spMkLst>
        </pc:spChg>
        <pc:spChg chg="add mod ord">
          <ac:chgData name="Haritz Puerto" userId="07c8a9a24a1fb55b" providerId="LiveId" clId="{15C62273-234A-D447-BCA6-736D009EE1B5}" dt="2022-06-05T08:47:21.402" v="1562" actId="700"/>
          <ac:spMkLst>
            <pc:docMk/>
            <pc:sldMk cId="3287215968" sldId="279"/>
            <ac:spMk id="4" creationId="{4F41CA4C-991C-C341-A247-F8C4B0861BDE}"/>
          </ac:spMkLst>
        </pc:spChg>
        <pc:spChg chg="add mod ord">
          <ac:chgData name="Haritz Puerto" userId="07c8a9a24a1fb55b" providerId="LiveId" clId="{15C62273-234A-D447-BCA6-736D009EE1B5}" dt="2022-06-05T08:47:21.402" v="1562" actId="700"/>
          <ac:spMkLst>
            <pc:docMk/>
            <pc:sldMk cId="3287215968" sldId="279"/>
            <ac:spMk id="5" creationId="{9C4FA516-D45C-B74E-9C05-A6945467CE19}"/>
          </ac:spMkLst>
        </pc:spChg>
        <pc:spChg chg="add mod ord">
          <ac:chgData name="Haritz Puerto" userId="07c8a9a24a1fb55b" providerId="LiveId" clId="{15C62273-234A-D447-BCA6-736D009EE1B5}" dt="2022-06-05T08:47:21.402" v="1562" actId="700"/>
          <ac:spMkLst>
            <pc:docMk/>
            <pc:sldMk cId="3287215968" sldId="279"/>
            <ac:spMk id="6" creationId="{71FD0EF0-2E82-FD45-BCC7-9B1AA1D72D4E}"/>
          </ac:spMkLst>
        </pc:spChg>
      </pc:sldChg>
      <pc:sldChg chg="new del ord">
        <pc:chgData name="Haritz Puerto" userId="07c8a9a24a1fb55b" providerId="LiveId" clId="{15C62273-234A-D447-BCA6-736D009EE1B5}" dt="2022-06-05T08:51:08.251" v="1716" actId="2696"/>
        <pc:sldMkLst>
          <pc:docMk/>
          <pc:sldMk cId="3838668122" sldId="279"/>
        </pc:sldMkLst>
      </pc:sldChg>
      <pc:sldChg chg="addSp delSp modSp new mod modClrScheme chgLayout">
        <pc:chgData name="Haritz Puerto" userId="07c8a9a24a1fb55b" providerId="LiveId" clId="{15C62273-234A-D447-BCA6-736D009EE1B5}" dt="2022-06-05T09:23:12.894" v="2231" actId="20577"/>
        <pc:sldMkLst>
          <pc:docMk/>
          <pc:sldMk cId="1626875947" sldId="280"/>
        </pc:sldMkLst>
        <pc:spChg chg="del mod ord">
          <ac:chgData name="Haritz Puerto" userId="07c8a9a24a1fb55b" providerId="LiveId" clId="{15C62273-234A-D447-BCA6-736D009EE1B5}" dt="2022-06-05T09:23:04.774" v="2193" actId="700"/>
          <ac:spMkLst>
            <pc:docMk/>
            <pc:sldMk cId="1626875947" sldId="280"/>
            <ac:spMk id="2" creationId="{FDFBAB24-4A11-5F47-B259-00F912D5A19F}"/>
          </ac:spMkLst>
        </pc:spChg>
        <pc:spChg chg="del mod ord">
          <ac:chgData name="Haritz Puerto" userId="07c8a9a24a1fb55b" providerId="LiveId" clId="{15C62273-234A-D447-BCA6-736D009EE1B5}" dt="2022-06-05T09:23:04.774" v="2193" actId="700"/>
          <ac:spMkLst>
            <pc:docMk/>
            <pc:sldMk cId="1626875947" sldId="280"/>
            <ac:spMk id="3" creationId="{370F7393-754A-2740-A36A-5607A643103B}"/>
          </ac:spMkLst>
        </pc:spChg>
        <pc:spChg chg="del">
          <ac:chgData name="Haritz Puerto" userId="07c8a9a24a1fb55b" providerId="LiveId" clId="{15C62273-234A-D447-BCA6-736D009EE1B5}" dt="2022-06-05T09:23:04.774" v="2193" actId="700"/>
          <ac:spMkLst>
            <pc:docMk/>
            <pc:sldMk cId="1626875947" sldId="280"/>
            <ac:spMk id="4" creationId="{295E5B69-E432-F24E-ADA2-2F14AB46668A}"/>
          </ac:spMkLst>
        </pc:spChg>
        <pc:spChg chg="add mod ord">
          <ac:chgData name="Haritz Puerto" userId="07c8a9a24a1fb55b" providerId="LiveId" clId="{15C62273-234A-D447-BCA6-736D009EE1B5}" dt="2022-06-05T09:23:12.894" v="2231" actId="20577"/>
          <ac:spMkLst>
            <pc:docMk/>
            <pc:sldMk cId="1626875947" sldId="280"/>
            <ac:spMk id="5" creationId="{FCCE6C71-511E-E84D-BE74-4E4447681C71}"/>
          </ac:spMkLst>
        </pc:spChg>
        <pc:spChg chg="add mod ord">
          <ac:chgData name="Haritz Puerto" userId="07c8a9a24a1fb55b" providerId="LiveId" clId="{15C62273-234A-D447-BCA6-736D009EE1B5}" dt="2022-06-05T09:23:04.774" v="2193" actId="700"/>
          <ac:spMkLst>
            <pc:docMk/>
            <pc:sldMk cId="1626875947" sldId="280"/>
            <ac:spMk id="6" creationId="{206D072C-DD26-EF47-966F-B64D7206AB3F}"/>
          </ac:spMkLst>
        </pc:spChg>
      </pc:sldChg>
      <pc:sldChg chg="addSp delSp modSp new del mod ord modClrScheme addCm delCm chgLayout">
        <pc:chgData name="Haritz Puerto" userId="07c8a9a24a1fb55b" providerId="LiveId" clId="{15C62273-234A-D447-BCA6-736D009EE1B5}" dt="2022-06-29T14:55:21.950" v="10804" actId="2696"/>
        <pc:sldMkLst>
          <pc:docMk/>
          <pc:sldMk cId="1992427557" sldId="281"/>
        </pc:sldMkLst>
        <pc:spChg chg="del mod ord">
          <ac:chgData name="Haritz Puerto" userId="07c8a9a24a1fb55b" providerId="LiveId" clId="{15C62273-234A-D447-BCA6-736D009EE1B5}" dt="2022-06-05T09:23:24.049" v="2233" actId="700"/>
          <ac:spMkLst>
            <pc:docMk/>
            <pc:sldMk cId="1992427557" sldId="281"/>
            <ac:spMk id="2" creationId="{ECBF0654-6AD4-C549-98F3-6FD1AB5D826A}"/>
          </ac:spMkLst>
        </pc:spChg>
        <pc:spChg chg="del mod ord">
          <ac:chgData name="Haritz Puerto" userId="07c8a9a24a1fb55b" providerId="LiveId" clId="{15C62273-234A-D447-BCA6-736D009EE1B5}" dt="2022-06-05T09:23:24.049" v="2233" actId="700"/>
          <ac:spMkLst>
            <pc:docMk/>
            <pc:sldMk cId="1992427557" sldId="281"/>
            <ac:spMk id="3" creationId="{4A1D2C4B-D826-584E-8F62-7FF39AD7AEC9}"/>
          </ac:spMkLst>
        </pc:spChg>
        <pc:spChg chg="add mod ord">
          <ac:chgData name="Haritz Puerto" userId="07c8a9a24a1fb55b" providerId="LiveId" clId="{15C62273-234A-D447-BCA6-736D009EE1B5}" dt="2022-06-28T19:01:09.558" v="10228" actId="26606"/>
          <ac:spMkLst>
            <pc:docMk/>
            <pc:sldMk cId="1992427557" sldId="281"/>
            <ac:spMk id="4" creationId="{4CF4F0B6-D001-004E-B884-0DD844383A22}"/>
          </ac:spMkLst>
        </pc:spChg>
        <pc:spChg chg="add del mod ord">
          <ac:chgData name="Haritz Puerto" userId="07c8a9a24a1fb55b" providerId="LiveId" clId="{15C62273-234A-D447-BCA6-736D009EE1B5}" dt="2022-06-28T19:01:09.558" v="10228" actId="26606"/>
          <ac:spMkLst>
            <pc:docMk/>
            <pc:sldMk cId="1992427557" sldId="281"/>
            <ac:spMk id="5" creationId="{8916910D-85AF-F849-8221-618C0925FF62}"/>
          </ac:spMkLst>
        </pc:spChg>
        <pc:graphicFrameChg chg="add mod">
          <ac:chgData name="Haritz Puerto" userId="07c8a9a24a1fb55b" providerId="LiveId" clId="{15C62273-234A-D447-BCA6-736D009EE1B5}" dt="2022-06-29T14:54:21.568" v="10791"/>
          <ac:graphicFrameMkLst>
            <pc:docMk/>
            <pc:sldMk cId="1992427557" sldId="281"/>
            <ac:graphicFrameMk id="7" creationId="{949E85B5-4D7B-36AE-1CB0-196D34A01E00}"/>
          </ac:graphicFrameMkLst>
        </pc:graphicFrameChg>
      </pc:sldChg>
      <pc:sldChg chg="new del">
        <pc:chgData name="Haritz Puerto" userId="07c8a9a24a1fb55b" providerId="LiveId" clId="{15C62273-234A-D447-BCA6-736D009EE1B5}" dt="2022-06-05T13:25:39.343" v="3473" actId="2696"/>
        <pc:sldMkLst>
          <pc:docMk/>
          <pc:sldMk cId="4009591954" sldId="282"/>
        </pc:sldMkLst>
      </pc:sldChg>
      <pc:sldChg chg="addSp delSp modSp new mod modClrScheme chgLayout modNotesTx">
        <pc:chgData name="Haritz Puerto" userId="07c8a9a24a1fb55b" providerId="LiveId" clId="{15C62273-234A-D447-BCA6-736D009EE1B5}" dt="2022-07-03T08:57:18.257" v="28477" actId="20577"/>
        <pc:sldMkLst>
          <pc:docMk/>
          <pc:sldMk cId="185316612" sldId="283"/>
        </pc:sldMkLst>
        <pc:spChg chg="del mod ord">
          <ac:chgData name="Haritz Puerto" userId="07c8a9a24a1fb55b" providerId="LiveId" clId="{15C62273-234A-D447-BCA6-736D009EE1B5}" dt="2022-06-05T11:31:46.964" v="2446" actId="700"/>
          <ac:spMkLst>
            <pc:docMk/>
            <pc:sldMk cId="185316612" sldId="283"/>
            <ac:spMk id="2" creationId="{804B0F7E-F2BF-554D-8210-D4E43392B4AE}"/>
          </ac:spMkLst>
        </pc:spChg>
        <pc:spChg chg="del mod ord">
          <ac:chgData name="Haritz Puerto" userId="07c8a9a24a1fb55b" providerId="LiveId" clId="{15C62273-234A-D447-BCA6-736D009EE1B5}" dt="2022-06-05T11:31:46.964" v="2446" actId="700"/>
          <ac:spMkLst>
            <pc:docMk/>
            <pc:sldMk cId="185316612" sldId="283"/>
            <ac:spMk id="3" creationId="{54D56715-CDEC-C046-8F14-457CE8FE6FF7}"/>
          </ac:spMkLst>
        </pc:spChg>
        <pc:spChg chg="add mod ord">
          <ac:chgData name="Haritz Puerto" userId="07c8a9a24a1fb55b" providerId="LiveId" clId="{15C62273-234A-D447-BCA6-736D009EE1B5}" dt="2022-06-13T12:55:45.784" v="5013" actId="20577"/>
          <ac:spMkLst>
            <pc:docMk/>
            <pc:sldMk cId="185316612" sldId="283"/>
            <ac:spMk id="4" creationId="{41779E25-07A9-6D40-BD31-870845C94949}"/>
          </ac:spMkLst>
        </pc:spChg>
        <pc:spChg chg="add mod ord">
          <ac:chgData name="Haritz Puerto" userId="07c8a9a24a1fb55b" providerId="LiveId" clId="{15C62273-234A-D447-BCA6-736D009EE1B5}" dt="2022-06-13T12:55:51.037" v="5015" actId="20577"/>
          <ac:spMkLst>
            <pc:docMk/>
            <pc:sldMk cId="185316612" sldId="283"/>
            <ac:spMk id="5" creationId="{079CA462-3E15-FA44-9466-84935A979663}"/>
          </ac:spMkLst>
        </pc:spChg>
      </pc:sldChg>
      <pc:sldChg chg="addSp delSp modSp new mod modClrScheme chgLayout">
        <pc:chgData name="Haritz Puerto" userId="07c8a9a24a1fb55b" providerId="LiveId" clId="{15C62273-234A-D447-BCA6-736D009EE1B5}" dt="2022-07-03T18:43:35.082" v="28731" actId="20577"/>
        <pc:sldMkLst>
          <pc:docMk/>
          <pc:sldMk cId="3549275853" sldId="284"/>
        </pc:sldMkLst>
        <pc:spChg chg="add mod">
          <ac:chgData name="Haritz Puerto" userId="07c8a9a24a1fb55b" providerId="LiveId" clId="{15C62273-234A-D447-BCA6-736D009EE1B5}" dt="2022-06-29T21:46:54.037" v="13424" actId="1076"/>
          <ac:spMkLst>
            <pc:docMk/>
            <pc:sldMk cId="3549275853" sldId="284"/>
            <ac:spMk id="2" creationId="{1F98755D-45EC-1D4C-817E-C83DD1E62853}"/>
          </ac:spMkLst>
        </pc:spChg>
        <pc:spChg chg="del mod ord">
          <ac:chgData name="Haritz Puerto" userId="07c8a9a24a1fb55b" providerId="LiveId" clId="{15C62273-234A-D447-BCA6-736D009EE1B5}" dt="2022-06-05T11:32:11.110" v="2498" actId="700"/>
          <ac:spMkLst>
            <pc:docMk/>
            <pc:sldMk cId="3549275853" sldId="284"/>
            <ac:spMk id="2" creationId="{3865B85E-8DDC-324C-B0D1-549D5E2F2254}"/>
          </ac:spMkLst>
        </pc:spChg>
        <pc:spChg chg="del mod ord">
          <ac:chgData name="Haritz Puerto" userId="07c8a9a24a1fb55b" providerId="LiveId" clId="{15C62273-234A-D447-BCA6-736D009EE1B5}" dt="2022-06-05T11:32:11.110" v="2498" actId="700"/>
          <ac:spMkLst>
            <pc:docMk/>
            <pc:sldMk cId="3549275853" sldId="284"/>
            <ac:spMk id="3" creationId="{642CD305-50FD-B349-880D-EEDA924213FE}"/>
          </ac:spMkLst>
        </pc:spChg>
        <pc:spChg chg="add del mod">
          <ac:chgData name="Haritz Puerto" userId="07c8a9a24a1fb55b" providerId="LiveId" clId="{15C62273-234A-D447-BCA6-736D009EE1B5}" dt="2022-06-29T21:42:55.412" v="13405" actId="478"/>
          <ac:spMkLst>
            <pc:docMk/>
            <pc:sldMk cId="3549275853" sldId="284"/>
            <ac:spMk id="3" creationId="{D6F47319-DF13-2149-ADB0-0108967BE9DC}"/>
          </ac:spMkLst>
        </pc:spChg>
        <pc:spChg chg="add mod ord">
          <ac:chgData name="Haritz Puerto" userId="07c8a9a24a1fb55b" providerId="LiveId" clId="{15C62273-234A-D447-BCA6-736D009EE1B5}" dt="2022-06-28T19:04:50.061" v="10256" actId="26606"/>
          <ac:spMkLst>
            <pc:docMk/>
            <pc:sldMk cId="3549275853" sldId="284"/>
            <ac:spMk id="4" creationId="{31A9CE59-F472-DE45-8BF2-8F025BAD134B}"/>
          </ac:spMkLst>
        </pc:spChg>
        <pc:spChg chg="add del mod ord">
          <ac:chgData name="Haritz Puerto" userId="07c8a9a24a1fb55b" providerId="LiveId" clId="{15C62273-234A-D447-BCA6-736D009EE1B5}" dt="2022-06-28T19:04:50.061" v="10256" actId="26606"/>
          <ac:spMkLst>
            <pc:docMk/>
            <pc:sldMk cId="3549275853" sldId="284"/>
            <ac:spMk id="5" creationId="{94E8668E-0554-2E44-80C1-D71A67E27FDC}"/>
          </ac:spMkLst>
        </pc:spChg>
        <pc:spChg chg="add mod">
          <ac:chgData name="Haritz Puerto" userId="07c8a9a24a1fb55b" providerId="LiveId" clId="{15C62273-234A-D447-BCA6-736D009EE1B5}" dt="2022-07-03T18:43:35.082" v="28731" actId="20577"/>
          <ac:spMkLst>
            <pc:docMk/>
            <pc:sldMk cId="3549275853" sldId="284"/>
            <ac:spMk id="6" creationId="{09C4ABA3-BD83-CB4D-A57B-ADC2A08866CF}"/>
          </ac:spMkLst>
        </pc:spChg>
        <pc:spChg chg="add mod">
          <ac:chgData name="Haritz Puerto" userId="07c8a9a24a1fb55b" providerId="LiveId" clId="{15C62273-234A-D447-BCA6-736D009EE1B5}" dt="2022-06-28T19:06:36.521" v="10274"/>
          <ac:spMkLst>
            <pc:docMk/>
            <pc:sldMk cId="3549275853" sldId="284"/>
            <ac:spMk id="11" creationId="{B524EEB3-E84E-F643-824B-AD27E8505F5A}"/>
          </ac:spMkLst>
        </pc:spChg>
        <pc:spChg chg="add mod">
          <ac:chgData name="Haritz Puerto" userId="07c8a9a24a1fb55b" providerId="LiveId" clId="{15C62273-234A-D447-BCA6-736D009EE1B5}" dt="2022-06-28T19:06:48.150" v="10306" actId="20577"/>
          <ac:spMkLst>
            <pc:docMk/>
            <pc:sldMk cId="3549275853" sldId="284"/>
            <ac:spMk id="13" creationId="{1AE17C1B-D172-654B-871F-D0894FCFCA2E}"/>
          </ac:spMkLst>
        </pc:spChg>
        <pc:spChg chg="add del mod">
          <ac:chgData name="Haritz Puerto" userId="07c8a9a24a1fb55b" providerId="LiveId" clId="{15C62273-234A-D447-BCA6-736D009EE1B5}" dt="2022-06-29T21:35:40.182" v="13345"/>
          <ac:spMkLst>
            <pc:docMk/>
            <pc:sldMk cId="3549275853" sldId="284"/>
            <ac:spMk id="14" creationId="{0DF38280-DB49-1C4F-A9A3-40A09CA34DAC}"/>
          </ac:spMkLst>
        </pc:spChg>
        <pc:grpChg chg="add del mod">
          <ac:chgData name="Haritz Puerto" userId="07c8a9a24a1fb55b" providerId="LiveId" clId="{15C62273-234A-D447-BCA6-736D009EE1B5}" dt="2022-06-28T19:06:55.532" v="10307" actId="478"/>
          <ac:grpSpMkLst>
            <pc:docMk/>
            <pc:sldMk cId="3549275853" sldId="284"/>
            <ac:grpSpMk id="9" creationId="{00BE3386-A8CB-C842-8166-3DDA2DAC34D4}"/>
          </ac:grpSpMkLst>
        </pc:grpChg>
        <pc:graphicFrameChg chg="add del mod">
          <ac:chgData name="Haritz Puerto" userId="07c8a9a24a1fb55b" providerId="LiveId" clId="{15C62273-234A-D447-BCA6-736D009EE1B5}" dt="2022-06-28T19:04:42.437" v="10253" actId="26606"/>
          <ac:graphicFrameMkLst>
            <pc:docMk/>
            <pc:sldMk cId="3549275853" sldId="284"/>
            <ac:graphicFrameMk id="8" creationId="{FC3913CA-A997-90C9-C1FF-6C9484212F80}"/>
          </ac:graphicFrameMkLst>
        </pc:graphicFrameChg>
        <pc:graphicFrameChg chg="add del mod">
          <ac:chgData name="Haritz Puerto" userId="07c8a9a24a1fb55b" providerId="LiveId" clId="{15C62273-234A-D447-BCA6-736D009EE1B5}" dt="2022-06-28T19:04:50.014" v="10255" actId="26606"/>
          <ac:graphicFrameMkLst>
            <pc:docMk/>
            <pc:sldMk cId="3549275853" sldId="284"/>
            <ac:graphicFrameMk id="10" creationId="{E621C254-7640-247D-9B1D-69B04259F2CE}"/>
          </ac:graphicFrameMkLst>
        </pc:graphicFrameChg>
        <pc:graphicFrameChg chg="add mod modGraphic">
          <ac:chgData name="Haritz Puerto" userId="07c8a9a24a1fb55b" providerId="LiveId" clId="{15C62273-234A-D447-BCA6-736D009EE1B5}" dt="2022-06-29T21:48:58.117" v="13432" actId="207"/>
          <ac:graphicFrameMkLst>
            <pc:docMk/>
            <pc:sldMk cId="3549275853" sldId="284"/>
            <ac:graphicFrameMk id="12" creationId="{195CC6D7-920F-E0F0-6DC5-E21AA3F95F11}"/>
          </ac:graphicFrameMkLst>
        </pc:graphicFrameChg>
        <pc:picChg chg="add del">
          <ac:chgData name="Haritz Puerto" userId="07c8a9a24a1fb55b" providerId="LiveId" clId="{15C62273-234A-D447-BCA6-736D009EE1B5}" dt="2022-06-29T21:33:01.654" v="13236"/>
          <ac:picMkLst>
            <pc:docMk/>
            <pc:sldMk cId="3549275853" sldId="284"/>
            <ac:picMk id="3074" creationId="{3BA0A06C-F06C-1343-811B-A93561DE2785}"/>
          </ac:picMkLst>
        </pc:picChg>
        <pc:picChg chg="add del">
          <ac:chgData name="Haritz Puerto" userId="07c8a9a24a1fb55b" providerId="LiveId" clId="{15C62273-234A-D447-BCA6-736D009EE1B5}" dt="2022-06-29T21:33:06.621" v="13239"/>
          <ac:picMkLst>
            <pc:docMk/>
            <pc:sldMk cId="3549275853" sldId="284"/>
            <ac:picMk id="3076" creationId="{D3793D07-D924-F54E-8A5C-C626E5DD512C}"/>
          </ac:picMkLst>
        </pc:picChg>
        <pc:picChg chg="add del">
          <ac:chgData name="Haritz Puerto" userId="07c8a9a24a1fb55b" providerId="LiveId" clId="{15C62273-234A-D447-BCA6-736D009EE1B5}" dt="2022-06-29T21:33:11.955" v="13242" actId="478"/>
          <ac:picMkLst>
            <pc:docMk/>
            <pc:sldMk cId="3549275853" sldId="284"/>
            <ac:picMk id="3078" creationId="{33389F7B-DDBD-1648-8017-4D3230F746FC}"/>
          </ac:picMkLst>
        </pc:picChg>
        <pc:picChg chg="add del">
          <ac:chgData name="Haritz Puerto" userId="07c8a9a24a1fb55b" providerId="LiveId" clId="{15C62273-234A-D447-BCA6-736D009EE1B5}" dt="2022-06-29T21:43:57.774" v="13409"/>
          <ac:picMkLst>
            <pc:docMk/>
            <pc:sldMk cId="3549275853" sldId="284"/>
            <ac:picMk id="3080" creationId="{802FFDFA-9AA2-3949-BF50-D0DFF350394E}"/>
          </ac:picMkLst>
        </pc:picChg>
      </pc:sldChg>
      <pc:sldChg chg="addSp delSp modSp new mod modClrScheme modAnim chgLayout modNotesTx">
        <pc:chgData name="Haritz Puerto" userId="07c8a9a24a1fb55b" providerId="LiveId" clId="{15C62273-234A-D447-BCA6-736D009EE1B5}" dt="2022-07-03T13:18:46.249" v="28723" actId="20577"/>
        <pc:sldMkLst>
          <pc:docMk/>
          <pc:sldMk cId="1859498118" sldId="285"/>
        </pc:sldMkLst>
        <pc:spChg chg="mod ord">
          <ac:chgData name="Haritz Puerto" userId="07c8a9a24a1fb55b" providerId="LiveId" clId="{15C62273-234A-D447-BCA6-736D009EE1B5}" dt="2022-06-05T15:58:29.294" v="4005" actId="700"/>
          <ac:spMkLst>
            <pc:docMk/>
            <pc:sldMk cId="1859498118" sldId="285"/>
            <ac:spMk id="2" creationId="{0B291910-B14A-4846-96B7-52A66810410D}"/>
          </ac:spMkLst>
        </pc:spChg>
        <pc:spChg chg="del mod ord">
          <ac:chgData name="Haritz Puerto" userId="07c8a9a24a1fb55b" providerId="LiveId" clId="{15C62273-234A-D447-BCA6-736D009EE1B5}" dt="2022-06-05T15:58:29.294" v="4005" actId="700"/>
          <ac:spMkLst>
            <pc:docMk/>
            <pc:sldMk cId="1859498118" sldId="285"/>
            <ac:spMk id="3" creationId="{3687E923-9846-1744-A3A5-2E2B76C06EC3}"/>
          </ac:spMkLst>
        </pc:spChg>
        <pc:spChg chg="del">
          <ac:chgData name="Haritz Puerto" userId="07c8a9a24a1fb55b" providerId="LiveId" clId="{15C62273-234A-D447-BCA6-736D009EE1B5}" dt="2022-06-05T15:58:29.294" v="4005" actId="700"/>
          <ac:spMkLst>
            <pc:docMk/>
            <pc:sldMk cId="1859498118" sldId="285"/>
            <ac:spMk id="4" creationId="{8D92F0CF-F3EA-7D4F-BA44-8B6AC0053E84}"/>
          </ac:spMkLst>
        </pc:spChg>
        <pc:spChg chg="add mod ord">
          <ac:chgData name="Haritz Puerto" userId="07c8a9a24a1fb55b" providerId="LiveId" clId="{15C62273-234A-D447-BCA6-736D009EE1B5}" dt="2022-07-03T13:18:46.249" v="28723" actId="20577"/>
          <ac:spMkLst>
            <pc:docMk/>
            <pc:sldMk cId="1859498118" sldId="285"/>
            <ac:spMk id="5" creationId="{88866524-145B-9F48-9A67-21138FC5B163}"/>
          </ac:spMkLst>
        </pc:spChg>
      </pc:sldChg>
      <pc:sldChg chg="addSp delSp modSp add del mod delAnim modAnim modNotesTx">
        <pc:chgData name="Haritz Puerto" userId="07c8a9a24a1fb55b" providerId="LiveId" clId="{15C62273-234A-D447-BCA6-736D009EE1B5}" dt="2022-07-03T12:54:12.993" v="28653" actId="2696"/>
        <pc:sldMkLst>
          <pc:docMk/>
          <pc:sldMk cId="3917419842" sldId="286"/>
        </pc:sldMkLst>
        <pc:spChg chg="add del mod">
          <ac:chgData name="Haritz Puerto" userId="07c8a9a24a1fb55b" providerId="LiveId" clId="{15C62273-234A-D447-BCA6-736D009EE1B5}" dt="2022-07-01T19:46:14.205" v="20698"/>
          <ac:spMkLst>
            <pc:docMk/>
            <pc:sldMk cId="3917419842" sldId="286"/>
            <ac:spMk id="3" creationId="{F9F85901-744A-394E-BA2F-738670736DA6}"/>
          </ac:spMkLst>
        </pc:spChg>
        <pc:spChg chg="add del mod">
          <ac:chgData name="Haritz Puerto" userId="07c8a9a24a1fb55b" providerId="LiveId" clId="{15C62273-234A-D447-BCA6-736D009EE1B5}" dt="2022-06-13T11:42:36.826" v="4422"/>
          <ac:spMkLst>
            <pc:docMk/>
            <pc:sldMk cId="3917419842" sldId="286"/>
            <ac:spMk id="3" creationId="{FE983B86-37FC-6F49-BC43-17B915DD70A0}"/>
          </ac:spMkLst>
        </pc:spChg>
        <pc:spChg chg="mod">
          <ac:chgData name="Haritz Puerto" userId="07c8a9a24a1fb55b" providerId="LiveId" clId="{15C62273-234A-D447-BCA6-736D009EE1B5}" dt="2022-07-01T19:42:14.937" v="20188" actId="20577"/>
          <ac:spMkLst>
            <pc:docMk/>
            <pc:sldMk cId="3917419842" sldId="286"/>
            <ac:spMk id="4" creationId="{BA4E18BA-D6E1-0641-BC81-443F2C746CB2}"/>
          </ac:spMkLst>
        </pc:spChg>
        <pc:spChg chg="add mod">
          <ac:chgData name="Haritz Puerto" userId="07c8a9a24a1fb55b" providerId="LiveId" clId="{15C62273-234A-D447-BCA6-736D009EE1B5}" dt="2022-06-13T11:53:57.362" v="4426" actId="14100"/>
          <ac:spMkLst>
            <pc:docMk/>
            <pc:sldMk cId="3917419842" sldId="286"/>
            <ac:spMk id="5" creationId="{941A6F2C-1916-9446-AB30-D6DB3AE85710}"/>
          </ac:spMkLst>
        </pc:spChg>
        <pc:spChg chg="mod">
          <ac:chgData name="Haritz Puerto" userId="07c8a9a24a1fb55b" providerId="LiveId" clId="{15C62273-234A-D447-BCA6-736D009EE1B5}" dt="2022-06-13T11:42:13.627" v="4420" actId="20577"/>
          <ac:spMkLst>
            <pc:docMk/>
            <pc:sldMk cId="3917419842" sldId="286"/>
            <ac:spMk id="11" creationId="{2B3F1A43-0151-D7A6-825F-A4C86E4B88E0}"/>
          </ac:spMkLst>
        </pc:spChg>
        <pc:spChg chg="add mod">
          <ac:chgData name="Haritz Puerto" userId="07c8a9a24a1fb55b" providerId="LiveId" clId="{15C62273-234A-D447-BCA6-736D009EE1B5}" dt="2022-06-13T11:55:39.369" v="4513" actId="1076"/>
          <ac:spMkLst>
            <pc:docMk/>
            <pc:sldMk cId="3917419842" sldId="286"/>
            <ac:spMk id="12" creationId="{064B64A7-D7B7-9C44-B388-2D0B7A5FDE08}"/>
          </ac:spMkLst>
        </pc:spChg>
        <pc:spChg chg="add mod">
          <ac:chgData name="Haritz Puerto" userId="07c8a9a24a1fb55b" providerId="LiveId" clId="{15C62273-234A-D447-BCA6-736D009EE1B5}" dt="2022-06-13T11:55:04.779" v="4469" actId="1076"/>
          <ac:spMkLst>
            <pc:docMk/>
            <pc:sldMk cId="3917419842" sldId="286"/>
            <ac:spMk id="15" creationId="{F1CC060B-ED2F-514C-9E4E-FA1F69483A7D}"/>
          </ac:spMkLst>
        </pc:spChg>
        <pc:spChg chg="add mod">
          <ac:chgData name="Haritz Puerto" userId="07c8a9a24a1fb55b" providerId="LiveId" clId="{15C62273-234A-D447-BCA6-736D009EE1B5}" dt="2022-06-13T11:55:46.554" v="4515" actId="1076"/>
          <ac:spMkLst>
            <pc:docMk/>
            <pc:sldMk cId="3917419842" sldId="286"/>
            <ac:spMk id="17" creationId="{B48F94C6-D643-E443-B0C9-2530F58648EF}"/>
          </ac:spMkLst>
        </pc:spChg>
        <pc:spChg chg="add del mod">
          <ac:chgData name="Haritz Puerto" userId="07c8a9a24a1fb55b" providerId="LiveId" clId="{15C62273-234A-D447-BCA6-736D009EE1B5}" dt="2022-06-13T15:25:48.945" v="5019" actId="478"/>
          <ac:spMkLst>
            <pc:docMk/>
            <pc:sldMk cId="3917419842" sldId="286"/>
            <ac:spMk id="22" creationId="{38E7E583-0B73-C147-B286-1DFB7D6FA670}"/>
          </ac:spMkLst>
        </pc:spChg>
        <pc:spChg chg="add del mod">
          <ac:chgData name="Haritz Puerto" userId="07c8a9a24a1fb55b" providerId="LiveId" clId="{15C62273-234A-D447-BCA6-736D009EE1B5}" dt="2022-06-13T15:25:46.019" v="5017" actId="478"/>
          <ac:spMkLst>
            <pc:docMk/>
            <pc:sldMk cId="3917419842" sldId="286"/>
            <ac:spMk id="26" creationId="{D7E3E98F-3F6D-CA4B-BF0F-5898B99EA692}"/>
          </ac:spMkLst>
        </pc:spChg>
        <pc:picChg chg="add mod">
          <ac:chgData name="Haritz Puerto" userId="07c8a9a24a1fb55b" providerId="LiveId" clId="{15C62273-234A-D447-BCA6-736D009EE1B5}" dt="2022-06-13T11:41:24.298" v="4411" actId="1076"/>
          <ac:picMkLst>
            <pc:docMk/>
            <pc:sldMk cId="3917419842" sldId="286"/>
            <ac:picMk id="2" creationId="{A3D30573-520B-034D-8589-2811B859A399}"/>
          </ac:picMkLst>
        </pc:picChg>
        <pc:picChg chg="mod">
          <ac:chgData name="Haritz Puerto" userId="07c8a9a24a1fb55b" providerId="LiveId" clId="{15C62273-234A-D447-BCA6-736D009EE1B5}" dt="2022-06-13T11:41:16.063" v="4408" actId="1076"/>
          <ac:picMkLst>
            <pc:docMk/>
            <pc:sldMk cId="3917419842" sldId="286"/>
            <ac:picMk id="6" creationId="{A7EAC97C-B50C-4E49-996E-58A25F85F6BA}"/>
          </ac:picMkLst>
        </pc:picChg>
        <pc:cxnChg chg="add mod">
          <ac:chgData name="Haritz Puerto" userId="07c8a9a24a1fb55b" providerId="LiveId" clId="{15C62273-234A-D447-BCA6-736D009EE1B5}" dt="2022-06-13T11:55:39.369" v="4513" actId="1076"/>
          <ac:cxnSpMkLst>
            <pc:docMk/>
            <pc:sldMk cId="3917419842" sldId="286"/>
            <ac:cxnSpMk id="8" creationId="{3830CB21-BF3D-E642-BEC8-3F34544714E9}"/>
          </ac:cxnSpMkLst>
        </pc:cxnChg>
        <pc:cxnChg chg="add mod">
          <ac:chgData name="Haritz Puerto" userId="07c8a9a24a1fb55b" providerId="LiveId" clId="{15C62273-234A-D447-BCA6-736D009EE1B5}" dt="2022-06-13T11:55:46.554" v="4515" actId="1076"/>
          <ac:cxnSpMkLst>
            <pc:docMk/>
            <pc:sldMk cId="3917419842" sldId="286"/>
            <ac:cxnSpMk id="16" creationId="{EC9E68F9-E81F-CB4F-BEDA-C5D30D964608}"/>
          </ac:cxnSpMkLst>
        </pc:cxnChg>
        <pc:cxnChg chg="add del mod">
          <ac:chgData name="Haritz Puerto" userId="07c8a9a24a1fb55b" providerId="LiveId" clId="{15C62273-234A-D447-BCA6-736D009EE1B5}" dt="2022-06-13T15:25:46.833" v="5018" actId="478"/>
          <ac:cxnSpMkLst>
            <pc:docMk/>
            <pc:sldMk cId="3917419842" sldId="286"/>
            <ac:cxnSpMk id="23" creationId="{8E72AE2B-E121-0049-BC01-DDDF771ADAA1}"/>
          </ac:cxnSpMkLst>
        </pc:cxnChg>
      </pc:sldChg>
      <pc:sldChg chg="addSp delSp modSp new mod modClrScheme chgLayout">
        <pc:chgData name="Haritz Puerto" userId="07c8a9a24a1fb55b" providerId="LiveId" clId="{15C62273-234A-D447-BCA6-736D009EE1B5}" dt="2022-06-29T15:27:42.787" v="10919" actId="14100"/>
        <pc:sldMkLst>
          <pc:docMk/>
          <pc:sldMk cId="2206804134" sldId="287"/>
        </pc:sldMkLst>
        <pc:spChg chg="add del mod">
          <ac:chgData name="Haritz Puerto" userId="07c8a9a24a1fb55b" providerId="LiveId" clId="{15C62273-234A-D447-BCA6-736D009EE1B5}" dt="2022-06-20T17:30:09.128" v="6929" actId="478"/>
          <ac:spMkLst>
            <pc:docMk/>
            <pc:sldMk cId="2206804134" sldId="287"/>
            <ac:spMk id="2" creationId="{3C41DD68-5826-E340-AADB-03EE4610C791}"/>
          </ac:spMkLst>
        </pc:spChg>
        <pc:spChg chg="del mod ord">
          <ac:chgData name="Haritz Puerto" userId="07c8a9a24a1fb55b" providerId="LiveId" clId="{15C62273-234A-D447-BCA6-736D009EE1B5}" dt="2022-06-16T19:28:38.221" v="5168" actId="700"/>
          <ac:spMkLst>
            <pc:docMk/>
            <pc:sldMk cId="2206804134" sldId="287"/>
            <ac:spMk id="2" creationId="{A42DA60B-7208-6844-B9FD-73011C9884EC}"/>
          </ac:spMkLst>
        </pc:spChg>
        <pc:spChg chg="add mod">
          <ac:chgData name="Haritz Puerto" userId="07c8a9a24a1fb55b" providerId="LiveId" clId="{15C62273-234A-D447-BCA6-736D009EE1B5}" dt="2022-06-29T15:27:37.684" v="10918" actId="1076"/>
          <ac:spMkLst>
            <pc:docMk/>
            <pc:sldMk cId="2206804134" sldId="287"/>
            <ac:spMk id="2" creationId="{E6230ACD-E1CC-FC46-87B5-19F4E42E3D1E}"/>
          </ac:spMkLst>
        </pc:spChg>
        <pc:spChg chg="del mod ord">
          <ac:chgData name="Haritz Puerto" userId="07c8a9a24a1fb55b" providerId="LiveId" clId="{15C62273-234A-D447-BCA6-736D009EE1B5}" dt="2022-06-16T19:28:38.221" v="5168" actId="700"/>
          <ac:spMkLst>
            <pc:docMk/>
            <pc:sldMk cId="2206804134" sldId="287"/>
            <ac:spMk id="3" creationId="{1AF423B0-DAF7-384A-B2B9-8AE08CD8B58B}"/>
          </ac:spMkLst>
        </pc:spChg>
        <pc:spChg chg="add del mod">
          <ac:chgData name="Haritz Puerto" userId="07c8a9a24a1fb55b" providerId="LiveId" clId="{15C62273-234A-D447-BCA6-736D009EE1B5}" dt="2022-06-20T19:30:38.160" v="8663" actId="478"/>
          <ac:spMkLst>
            <pc:docMk/>
            <pc:sldMk cId="2206804134" sldId="287"/>
            <ac:spMk id="3" creationId="{5BE9616A-818B-BF48-8ABD-351BA75FA5A9}"/>
          </ac:spMkLst>
        </pc:spChg>
        <pc:spChg chg="add mod ord">
          <ac:chgData name="Haritz Puerto" userId="07c8a9a24a1fb55b" providerId="LiveId" clId="{15C62273-234A-D447-BCA6-736D009EE1B5}" dt="2022-06-20T17:36:52.576" v="7016" actId="20577"/>
          <ac:spMkLst>
            <pc:docMk/>
            <pc:sldMk cId="2206804134" sldId="287"/>
            <ac:spMk id="4" creationId="{F2367C80-4DA9-6341-904D-77712847A36D}"/>
          </ac:spMkLst>
        </pc:spChg>
        <pc:spChg chg="add mod ord">
          <ac:chgData name="Haritz Puerto" userId="07c8a9a24a1fb55b" providerId="LiveId" clId="{15C62273-234A-D447-BCA6-736D009EE1B5}" dt="2022-06-29T15:27:42.787" v="10919" actId="14100"/>
          <ac:spMkLst>
            <pc:docMk/>
            <pc:sldMk cId="2206804134" sldId="287"/>
            <ac:spMk id="5" creationId="{52AFB2BE-790B-764C-84B5-22708DEA5CDF}"/>
          </ac:spMkLst>
        </pc:spChg>
        <pc:spChg chg="add del mod">
          <ac:chgData name="Haritz Puerto" userId="07c8a9a24a1fb55b" providerId="LiveId" clId="{15C62273-234A-D447-BCA6-736D009EE1B5}" dt="2022-06-20T17:30:40.262" v="6938" actId="478"/>
          <ac:spMkLst>
            <pc:docMk/>
            <pc:sldMk cId="2206804134" sldId="287"/>
            <ac:spMk id="6" creationId="{D566DE0A-CB6B-6247-89EE-7B3A1C88426F}"/>
          </ac:spMkLst>
        </pc:spChg>
        <pc:spChg chg="add del mod">
          <ac:chgData name="Haritz Puerto" userId="07c8a9a24a1fb55b" providerId="LiveId" clId="{15C62273-234A-D447-BCA6-736D009EE1B5}" dt="2022-06-20T19:30:38.160" v="8663" actId="478"/>
          <ac:spMkLst>
            <pc:docMk/>
            <pc:sldMk cId="2206804134" sldId="287"/>
            <ac:spMk id="7" creationId="{29F2C138-B552-2249-A37D-23FF6066D2D1}"/>
          </ac:spMkLst>
        </pc:spChg>
        <pc:spChg chg="add del mod">
          <ac:chgData name="Haritz Puerto" userId="07c8a9a24a1fb55b" providerId="LiveId" clId="{15C62273-234A-D447-BCA6-736D009EE1B5}" dt="2022-06-20T19:30:47.380" v="8665" actId="478"/>
          <ac:spMkLst>
            <pc:docMk/>
            <pc:sldMk cId="2206804134" sldId="287"/>
            <ac:spMk id="8" creationId="{E1815020-2CF7-F947-BFC4-E7B27B6E2AEC}"/>
          </ac:spMkLst>
        </pc:spChg>
        <pc:spChg chg="add mod">
          <ac:chgData name="Haritz Puerto" userId="07c8a9a24a1fb55b" providerId="LiveId" clId="{15C62273-234A-D447-BCA6-736D009EE1B5}" dt="2022-06-28T18:49:12.483" v="9829" actId="1076"/>
          <ac:spMkLst>
            <pc:docMk/>
            <pc:sldMk cId="2206804134" sldId="287"/>
            <ac:spMk id="9" creationId="{6B3A6343-60E8-CD41-A8E2-2C74B1102A23}"/>
          </ac:spMkLst>
        </pc:spChg>
      </pc:sldChg>
      <pc:sldChg chg="modSp new del mod ord">
        <pc:chgData name="Haritz Puerto" userId="07c8a9a24a1fb55b" providerId="LiveId" clId="{15C62273-234A-D447-BCA6-736D009EE1B5}" dt="2022-06-29T15:14:08.588" v="10901" actId="2696"/>
        <pc:sldMkLst>
          <pc:docMk/>
          <pc:sldMk cId="2834693962" sldId="288"/>
        </pc:sldMkLst>
        <pc:spChg chg="mod">
          <ac:chgData name="Haritz Puerto" userId="07c8a9a24a1fb55b" providerId="LiveId" clId="{15C62273-234A-D447-BCA6-736D009EE1B5}" dt="2022-06-20T21:41:07.639" v="9389" actId="20577"/>
          <ac:spMkLst>
            <pc:docMk/>
            <pc:sldMk cId="2834693962" sldId="288"/>
            <ac:spMk id="2" creationId="{468827FD-D18D-8C43-BC1B-1EB4310CAEED}"/>
          </ac:spMkLst>
        </pc:spChg>
        <pc:spChg chg="mod">
          <ac:chgData name="Haritz Puerto" userId="07c8a9a24a1fb55b" providerId="LiveId" clId="{15C62273-234A-D447-BCA6-736D009EE1B5}" dt="2022-06-29T15:00:40.804" v="10871" actId="20577"/>
          <ac:spMkLst>
            <pc:docMk/>
            <pc:sldMk cId="2834693962" sldId="288"/>
            <ac:spMk id="3" creationId="{4358D186-6D2D-0048-BE73-C337C29982E1}"/>
          </ac:spMkLst>
        </pc:spChg>
      </pc:sldChg>
      <pc:sldChg chg="new del">
        <pc:chgData name="Haritz Puerto" userId="07c8a9a24a1fb55b" providerId="LiveId" clId="{15C62273-234A-D447-BCA6-736D009EE1B5}" dt="2022-06-20T21:40:08.964" v="9326" actId="2696"/>
        <pc:sldMkLst>
          <pc:docMk/>
          <pc:sldMk cId="2916765278" sldId="289"/>
        </pc:sldMkLst>
      </pc:sldChg>
      <pc:sldChg chg="addSp delSp modSp new mod ord modClrScheme chgLayout modNotesTx">
        <pc:chgData name="Haritz Puerto" userId="07c8a9a24a1fb55b" providerId="LiveId" clId="{15C62273-234A-D447-BCA6-736D009EE1B5}" dt="2022-07-02T22:03:54.320" v="27876" actId="20577"/>
        <pc:sldMkLst>
          <pc:docMk/>
          <pc:sldMk cId="1007671492" sldId="290"/>
        </pc:sldMkLst>
        <pc:spChg chg="mod ord">
          <ac:chgData name="Haritz Puerto" userId="07c8a9a24a1fb55b" providerId="LiveId" clId="{15C62273-234A-D447-BCA6-736D009EE1B5}" dt="2022-06-29T13:48:21.110" v="10443" actId="700"/>
          <ac:spMkLst>
            <pc:docMk/>
            <pc:sldMk cId="1007671492" sldId="290"/>
            <ac:spMk id="2" creationId="{BD760C03-EEBB-7846-A0B7-7155AE05C2F5}"/>
          </ac:spMkLst>
        </pc:spChg>
        <pc:spChg chg="del mod ord">
          <ac:chgData name="Haritz Puerto" userId="07c8a9a24a1fb55b" providerId="LiveId" clId="{15C62273-234A-D447-BCA6-736D009EE1B5}" dt="2022-06-29T13:48:21.110" v="10443" actId="700"/>
          <ac:spMkLst>
            <pc:docMk/>
            <pc:sldMk cId="1007671492" sldId="290"/>
            <ac:spMk id="3" creationId="{CA38D619-FB58-4D4A-AE68-072AC6233F1A}"/>
          </ac:spMkLst>
        </pc:spChg>
        <pc:spChg chg="add mod ord">
          <ac:chgData name="Haritz Puerto" userId="07c8a9a24a1fb55b" providerId="LiveId" clId="{15C62273-234A-D447-BCA6-736D009EE1B5}" dt="2022-06-29T15:13:50.772" v="10899" actId="20577"/>
          <ac:spMkLst>
            <pc:docMk/>
            <pc:sldMk cId="1007671492" sldId="290"/>
            <ac:spMk id="4" creationId="{5B96AD04-B4D3-324D-844C-0072C485E8D9}"/>
          </ac:spMkLst>
        </pc:spChg>
        <pc:spChg chg="add del mod ord">
          <ac:chgData name="Haritz Puerto" userId="07c8a9a24a1fb55b" providerId="LiveId" clId="{15C62273-234A-D447-BCA6-736D009EE1B5}" dt="2022-06-29T13:48:22.886" v="10444"/>
          <ac:spMkLst>
            <pc:docMk/>
            <pc:sldMk cId="1007671492" sldId="290"/>
            <ac:spMk id="5" creationId="{F19C4582-A0F6-3C41-B049-25AFCAA4BAC1}"/>
          </ac:spMkLst>
        </pc:spChg>
        <pc:spChg chg="add del mod">
          <ac:chgData name="Haritz Puerto" userId="07c8a9a24a1fb55b" providerId="LiveId" clId="{15C62273-234A-D447-BCA6-736D009EE1B5}" dt="2022-06-29T15:13:53.697" v="10900" actId="478"/>
          <ac:spMkLst>
            <pc:docMk/>
            <pc:sldMk cId="1007671492" sldId="290"/>
            <ac:spMk id="7" creationId="{B92975A3-5406-FB47-BFCA-9B63FD7A8A75}"/>
          </ac:spMkLst>
        </pc:spChg>
        <pc:spChg chg="add mod">
          <ac:chgData name="Haritz Puerto" userId="07c8a9a24a1fb55b" providerId="LiveId" clId="{15C62273-234A-D447-BCA6-736D009EE1B5}" dt="2022-06-29T14:12:59.902" v="10786" actId="1076"/>
          <ac:spMkLst>
            <pc:docMk/>
            <pc:sldMk cId="1007671492" sldId="290"/>
            <ac:spMk id="8" creationId="{B1380003-E509-754D-8372-3A574A2D325A}"/>
          </ac:spMkLst>
        </pc:spChg>
        <pc:spChg chg="add del mod">
          <ac:chgData name="Haritz Puerto" userId="07c8a9a24a1fb55b" providerId="LiveId" clId="{15C62273-234A-D447-BCA6-736D009EE1B5}" dt="2022-06-29T15:12:51.183" v="10873"/>
          <ac:spMkLst>
            <pc:docMk/>
            <pc:sldMk cId="1007671492" sldId="290"/>
            <ac:spMk id="9" creationId="{1756F546-415D-C049-B5E1-D9CCCA54F019}"/>
          </ac:spMkLst>
        </pc:spChg>
        <pc:picChg chg="add mod">
          <ac:chgData name="Haritz Puerto" userId="07c8a9a24a1fb55b" providerId="LiveId" clId="{15C62273-234A-D447-BCA6-736D009EE1B5}" dt="2022-06-29T13:48:22.886" v="10444"/>
          <ac:picMkLst>
            <pc:docMk/>
            <pc:sldMk cId="1007671492" sldId="290"/>
            <ac:picMk id="6" creationId="{7384C469-871E-A946-AAC4-8409F0E71A1D}"/>
          </ac:picMkLst>
        </pc:picChg>
      </pc:sldChg>
      <pc:sldChg chg="modSp new add del mod ord">
        <pc:chgData name="Haritz Puerto" userId="07c8a9a24a1fb55b" providerId="LiveId" clId="{15C62273-234A-D447-BCA6-736D009EE1B5}" dt="2022-06-18T07:21:38.591" v="6369" actId="2696"/>
        <pc:sldMkLst>
          <pc:docMk/>
          <pc:sldMk cId="2831642618" sldId="291"/>
        </pc:sldMkLst>
        <pc:spChg chg="mod">
          <ac:chgData name="Haritz Puerto" userId="07c8a9a24a1fb55b" providerId="LiveId" clId="{15C62273-234A-D447-BCA6-736D009EE1B5}" dt="2022-06-16T19:30:32.981" v="5319" actId="20577"/>
          <ac:spMkLst>
            <pc:docMk/>
            <pc:sldMk cId="2831642618" sldId="291"/>
            <ac:spMk id="2" creationId="{772D6944-89EB-A440-BE9C-42A5D42E62BF}"/>
          </ac:spMkLst>
        </pc:spChg>
      </pc:sldChg>
      <pc:sldChg chg="modSp new del mod">
        <pc:chgData name="Haritz Puerto" userId="07c8a9a24a1fb55b" providerId="LiveId" clId="{15C62273-234A-D447-BCA6-736D009EE1B5}" dt="2022-06-17T15:47:09.763" v="6366" actId="2696"/>
        <pc:sldMkLst>
          <pc:docMk/>
          <pc:sldMk cId="1546671795" sldId="292"/>
        </pc:sldMkLst>
        <pc:spChg chg="mod">
          <ac:chgData name="Haritz Puerto" userId="07c8a9a24a1fb55b" providerId="LiveId" clId="{15C62273-234A-D447-BCA6-736D009EE1B5}" dt="2022-06-16T19:30:42.538" v="5339" actId="20577"/>
          <ac:spMkLst>
            <pc:docMk/>
            <pc:sldMk cId="1546671795" sldId="292"/>
            <ac:spMk id="2" creationId="{FBAB0F23-38D5-1942-A036-10C02782EF1A}"/>
          </ac:spMkLst>
        </pc:spChg>
      </pc:sldChg>
      <pc:sldChg chg="addSp delSp modSp new mod ord modAnim chgLayout modNotesTx">
        <pc:chgData name="Haritz Puerto" userId="07c8a9a24a1fb55b" providerId="LiveId" clId="{15C62273-234A-D447-BCA6-736D009EE1B5}" dt="2022-07-02T21:53:57.875" v="27652" actId="20577"/>
        <pc:sldMkLst>
          <pc:docMk/>
          <pc:sldMk cId="145949074" sldId="293"/>
        </pc:sldMkLst>
        <pc:spChg chg="mod ord">
          <ac:chgData name="Haritz Puerto" userId="07c8a9a24a1fb55b" providerId="LiveId" clId="{15C62273-234A-D447-BCA6-736D009EE1B5}" dt="2022-06-20T21:40:26.275" v="9351"/>
          <ac:spMkLst>
            <pc:docMk/>
            <pc:sldMk cId="145949074" sldId="293"/>
            <ac:spMk id="2" creationId="{D1C65C1E-B74C-8A4C-B1B3-3390F54E0855}"/>
          </ac:spMkLst>
        </pc:spChg>
        <pc:spChg chg="del">
          <ac:chgData name="Haritz Puerto" userId="07c8a9a24a1fb55b" providerId="LiveId" clId="{15C62273-234A-D447-BCA6-736D009EE1B5}" dt="2022-06-17T14:49:47.128" v="5524" actId="931"/>
          <ac:spMkLst>
            <pc:docMk/>
            <pc:sldMk cId="145949074" sldId="293"/>
            <ac:spMk id="3" creationId="{EC2B19C5-37BA-9844-BBE0-10BDB226360E}"/>
          </ac:spMkLst>
        </pc:spChg>
        <pc:spChg chg="add mod">
          <ac:chgData name="Haritz Puerto" userId="07c8a9a24a1fb55b" providerId="LiveId" clId="{15C62273-234A-D447-BCA6-736D009EE1B5}" dt="2022-07-02T21:25:33.110" v="26662" actId="113"/>
          <ac:spMkLst>
            <pc:docMk/>
            <pc:sldMk cId="145949074" sldId="293"/>
            <ac:spMk id="3" creationId="{FC238522-2CA9-1347-9EE3-A4D88E26C6D2}"/>
          </ac:spMkLst>
        </pc:spChg>
        <pc:spChg chg="add mod">
          <ac:chgData name="Haritz Puerto" userId="07c8a9a24a1fb55b" providerId="LiveId" clId="{15C62273-234A-D447-BCA6-736D009EE1B5}" dt="2022-06-28T19:03:52.084" v="10247" actId="21"/>
          <ac:spMkLst>
            <pc:docMk/>
            <pc:sldMk cId="145949074" sldId="293"/>
            <ac:spMk id="4" creationId="{AF73FECC-9460-6A47-9589-A36D7A356FF4}"/>
          </ac:spMkLst>
        </pc:spChg>
        <pc:spChg chg="add mod">
          <ac:chgData name="Haritz Puerto" userId="07c8a9a24a1fb55b" providerId="LiveId" clId="{15C62273-234A-D447-BCA6-736D009EE1B5}" dt="2022-06-28T19:04:02.234" v="10251" actId="1076"/>
          <ac:spMkLst>
            <pc:docMk/>
            <pc:sldMk cId="145949074" sldId="293"/>
            <ac:spMk id="5" creationId="{C3FD0FEA-5085-9440-8468-54956F7D7895}"/>
          </ac:spMkLst>
        </pc:spChg>
        <pc:spChg chg="add del mod">
          <ac:chgData name="Haritz Puerto" userId="07c8a9a24a1fb55b" providerId="LiveId" clId="{15C62273-234A-D447-BCA6-736D009EE1B5}" dt="2022-06-17T14:50:55.277" v="5539"/>
          <ac:spMkLst>
            <pc:docMk/>
            <pc:sldMk cId="145949074" sldId="293"/>
            <ac:spMk id="7" creationId="{2FCA4127-329B-3F42-A54D-23745369087E}"/>
          </ac:spMkLst>
        </pc:spChg>
        <pc:spChg chg="add del mod">
          <ac:chgData name="Haritz Puerto" userId="07c8a9a24a1fb55b" providerId="LiveId" clId="{15C62273-234A-D447-BCA6-736D009EE1B5}" dt="2022-06-17T14:51:27.633" v="5543"/>
          <ac:spMkLst>
            <pc:docMk/>
            <pc:sldMk cId="145949074" sldId="293"/>
            <ac:spMk id="8" creationId="{3E08E749-7970-4E4B-8516-26FD76E73CF1}"/>
          </ac:spMkLst>
        </pc:spChg>
        <pc:spChg chg="add mod">
          <ac:chgData name="Haritz Puerto" userId="07c8a9a24a1fb55b" providerId="LiveId" clId="{15C62273-234A-D447-BCA6-736D009EE1B5}" dt="2022-07-02T21:31:55.365" v="26860" actId="20577"/>
          <ac:spMkLst>
            <pc:docMk/>
            <pc:sldMk cId="145949074" sldId="293"/>
            <ac:spMk id="10" creationId="{36665194-1F60-8643-BD8D-3A82FD281491}"/>
          </ac:spMkLst>
        </pc:spChg>
        <pc:spChg chg="add mod">
          <ac:chgData name="Haritz Puerto" userId="07c8a9a24a1fb55b" providerId="LiveId" clId="{15C62273-234A-D447-BCA6-736D009EE1B5}" dt="2022-07-02T21:31:58.296" v="26867" actId="20577"/>
          <ac:spMkLst>
            <pc:docMk/>
            <pc:sldMk cId="145949074" sldId="293"/>
            <ac:spMk id="12" creationId="{2977D5A2-72E9-844B-AB4F-B7044E1E5874}"/>
          </ac:spMkLst>
        </pc:spChg>
        <pc:spChg chg="add mod">
          <ac:chgData name="Haritz Puerto" userId="07c8a9a24a1fb55b" providerId="LiveId" clId="{15C62273-234A-D447-BCA6-736D009EE1B5}" dt="2022-06-28T19:03:09.862" v="10237" actId="20577"/>
          <ac:spMkLst>
            <pc:docMk/>
            <pc:sldMk cId="145949074" sldId="293"/>
            <ac:spMk id="13" creationId="{9E1EEAE1-2E81-D548-A1E5-3E1306F395CC}"/>
          </ac:spMkLst>
        </pc:spChg>
        <pc:spChg chg="add mod">
          <ac:chgData name="Haritz Puerto" userId="07c8a9a24a1fb55b" providerId="LiveId" clId="{15C62273-234A-D447-BCA6-736D009EE1B5}" dt="2022-07-02T21:52:51.149" v="27507" actId="20577"/>
          <ac:spMkLst>
            <pc:docMk/>
            <pc:sldMk cId="145949074" sldId="293"/>
            <ac:spMk id="15" creationId="{100882DC-4576-5448-A923-EFE40201A00C}"/>
          </ac:spMkLst>
        </pc:spChg>
        <pc:grpChg chg="add">
          <ac:chgData name="Haritz Puerto" userId="07c8a9a24a1fb55b" providerId="LiveId" clId="{15C62273-234A-D447-BCA6-736D009EE1B5}" dt="2022-06-17T15:05:58.420" v="6129" actId="164"/>
          <ac:grpSpMkLst>
            <pc:docMk/>
            <pc:sldMk cId="145949074" sldId="293"/>
            <ac:grpSpMk id="16" creationId="{367486A8-A39A-A54A-A11A-637A3ED4CF2A}"/>
          </ac:grpSpMkLst>
        </pc:grpChg>
        <pc:grpChg chg="add mod">
          <ac:chgData name="Haritz Puerto" userId="07c8a9a24a1fb55b" providerId="LiveId" clId="{15C62273-234A-D447-BCA6-736D009EE1B5}" dt="2022-06-17T15:06:51.783" v="6143" actId="1076"/>
          <ac:grpSpMkLst>
            <pc:docMk/>
            <pc:sldMk cId="145949074" sldId="293"/>
            <ac:grpSpMk id="17" creationId="{E061FE75-EEE2-6247-A2F7-3648012F1A7F}"/>
          </ac:grpSpMkLst>
        </pc:grpChg>
        <pc:picChg chg="add del mod ord">
          <ac:chgData name="Haritz Puerto" userId="07c8a9a24a1fb55b" providerId="LiveId" clId="{15C62273-234A-D447-BCA6-736D009EE1B5}" dt="2022-06-17T14:51:31.060" v="5544" actId="21"/>
          <ac:picMkLst>
            <pc:docMk/>
            <pc:sldMk cId="145949074" sldId="293"/>
            <ac:picMk id="6" creationId="{D98020AE-45B0-0C46-AAE0-89B05DFB7AB7}"/>
          </ac:picMkLst>
        </pc:picChg>
        <pc:picChg chg="add mod">
          <ac:chgData name="Haritz Puerto" userId="07c8a9a24a1fb55b" providerId="LiveId" clId="{15C62273-234A-D447-BCA6-736D009EE1B5}" dt="2022-06-17T14:51:54.003" v="5557" actId="1076"/>
          <ac:picMkLst>
            <pc:docMk/>
            <pc:sldMk cId="145949074" sldId="293"/>
            <ac:picMk id="11" creationId="{03FFD412-C79A-D246-BBA8-A608E26CC796}"/>
          </ac:picMkLst>
        </pc:picChg>
        <pc:picChg chg="add mod">
          <ac:chgData name="Haritz Puerto" userId="07c8a9a24a1fb55b" providerId="LiveId" clId="{15C62273-234A-D447-BCA6-736D009EE1B5}" dt="2022-06-17T15:06:35.677" v="6141" actId="1076"/>
          <ac:picMkLst>
            <pc:docMk/>
            <pc:sldMk cId="145949074" sldId="293"/>
            <ac:picMk id="14" creationId="{3B057469-E881-8441-B86E-A9198382F94B}"/>
          </ac:picMkLst>
        </pc:picChg>
      </pc:sldChg>
      <pc:sldChg chg="add del">
        <pc:chgData name="Haritz Puerto" userId="07c8a9a24a1fb55b" providerId="LiveId" clId="{15C62273-234A-D447-BCA6-736D009EE1B5}" dt="2022-06-20T19:01:54.252" v="7568" actId="2696"/>
        <pc:sldMkLst>
          <pc:docMk/>
          <pc:sldMk cId="419371649" sldId="294"/>
        </pc:sldMkLst>
      </pc:sldChg>
      <pc:sldChg chg="addSp modSp new mod ord modNotesTx">
        <pc:chgData name="Haritz Puerto" userId="07c8a9a24a1fb55b" providerId="LiveId" clId="{15C62273-234A-D447-BCA6-736D009EE1B5}" dt="2022-06-28T18:49:43.339" v="9868" actId="1076"/>
        <pc:sldMkLst>
          <pc:docMk/>
          <pc:sldMk cId="3431934018" sldId="295"/>
        </pc:sldMkLst>
        <pc:spChg chg="mod">
          <ac:chgData name="Haritz Puerto" userId="07c8a9a24a1fb55b" providerId="LiveId" clId="{15C62273-234A-D447-BCA6-736D009EE1B5}" dt="2022-06-20T17:36:59.120" v="7034" actId="20577"/>
          <ac:spMkLst>
            <pc:docMk/>
            <pc:sldMk cId="3431934018" sldId="295"/>
            <ac:spMk id="2" creationId="{70F21542-7B16-2A4C-86C2-14E47698C84C}"/>
          </ac:spMkLst>
        </pc:spChg>
        <pc:spChg chg="mod">
          <ac:chgData name="Haritz Puerto" userId="07c8a9a24a1fb55b" providerId="LiveId" clId="{15C62273-234A-D447-BCA6-736D009EE1B5}" dt="2022-06-20T19:01:49.702" v="7567" actId="14"/>
          <ac:spMkLst>
            <pc:docMk/>
            <pc:sldMk cId="3431934018" sldId="295"/>
            <ac:spMk id="3" creationId="{9CE5D7E0-A684-1C48-9910-037E758002CB}"/>
          </ac:spMkLst>
        </pc:spChg>
        <pc:spChg chg="add mod">
          <ac:chgData name="Haritz Puerto" userId="07c8a9a24a1fb55b" providerId="LiveId" clId="{15C62273-234A-D447-BCA6-736D009EE1B5}" dt="2022-06-26T13:57:58.324" v="9518" actId="1076"/>
          <ac:spMkLst>
            <pc:docMk/>
            <pc:sldMk cId="3431934018" sldId="295"/>
            <ac:spMk id="4" creationId="{38CC540D-D227-3846-910B-1CC47E8455ED}"/>
          </ac:spMkLst>
        </pc:spChg>
        <pc:spChg chg="add mod">
          <ac:chgData name="Haritz Puerto" userId="07c8a9a24a1fb55b" providerId="LiveId" clId="{15C62273-234A-D447-BCA6-736D009EE1B5}" dt="2022-06-28T18:49:43.339" v="9868" actId="1076"/>
          <ac:spMkLst>
            <pc:docMk/>
            <pc:sldMk cId="3431934018" sldId="295"/>
            <ac:spMk id="5" creationId="{AA8C168D-1664-664A-AB58-02F472A27AB4}"/>
          </ac:spMkLst>
        </pc:spChg>
        <pc:spChg chg="add mod">
          <ac:chgData name="Haritz Puerto" userId="07c8a9a24a1fb55b" providerId="LiveId" clId="{15C62273-234A-D447-BCA6-736D009EE1B5}" dt="2022-06-26T13:57:58.324" v="9518" actId="1076"/>
          <ac:spMkLst>
            <pc:docMk/>
            <pc:sldMk cId="3431934018" sldId="295"/>
            <ac:spMk id="7" creationId="{42B6610C-0EFE-A645-948D-BE0B584C0DBA}"/>
          </ac:spMkLst>
        </pc:spChg>
        <pc:spChg chg="add mod">
          <ac:chgData name="Haritz Puerto" userId="07c8a9a24a1fb55b" providerId="LiveId" clId="{15C62273-234A-D447-BCA6-736D009EE1B5}" dt="2022-06-26T13:57:58.324" v="9518" actId="1076"/>
          <ac:spMkLst>
            <pc:docMk/>
            <pc:sldMk cId="3431934018" sldId="295"/>
            <ac:spMk id="8" creationId="{C17CD4C5-7AE1-EB47-B465-B9A6427C9E05}"/>
          </ac:spMkLst>
        </pc:spChg>
        <pc:spChg chg="add mod">
          <ac:chgData name="Haritz Puerto" userId="07c8a9a24a1fb55b" providerId="LiveId" clId="{15C62273-234A-D447-BCA6-736D009EE1B5}" dt="2022-06-26T13:57:58.324" v="9518" actId="1076"/>
          <ac:spMkLst>
            <pc:docMk/>
            <pc:sldMk cId="3431934018" sldId="295"/>
            <ac:spMk id="9" creationId="{138791B5-955E-AC43-8675-9A8576AC183D}"/>
          </ac:spMkLst>
        </pc:spChg>
        <pc:picChg chg="add mod">
          <ac:chgData name="Haritz Puerto" userId="07c8a9a24a1fb55b" providerId="LiveId" clId="{15C62273-234A-D447-BCA6-736D009EE1B5}" dt="2022-06-26T13:57:58.324" v="9518" actId="1076"/>
          <ac:picMkLst>
            <pc:docMk/>
            <pc:sldMk cId="3431934018" sldId="295"/>
            <ac:picMk id="1026" creationId="{8237675D-C77C-F948-B4AA-96D1651CE5B1}"/>
          </ac:picMkLst>
        </pc:picChg>
        <pc:picChg chg="add mod">
          <ac:chgData name="Haritz Puerto" userId="07c8a9a24a1fb55b" providerId="LiveId" clId="{15C62273-234A-D447-BCA6-736D009EE1B5}" dt="2022-06-26T13:57:58.324" v="9518" actId="1076"/>
          <ac:picMkLst>
            <pc:docMk/>
            <pc:sldMk cId="3431934018" sldId="295"/>
            <ac:picMk id="1028" creationId="{604A6BE6-7315-D941-82EE-E3045BA7E5A2}"/>
          </ac:picMkLst>
        </pc:picChg>
      </pc:sldChg>
      <pc:sldChg chg="addSp delSp modSp add mod modClrScheme chgLayout modNotesTx">
        <pc:chgData name="Haritz Puerto" userId="07c8a9a24a1fb55b" providerId="LiveId" clId="{15C62273-234A-D447-BCA6-736D009EE1B5}" dt="2022-07-02T19:33:02.248" v="25775" actId="20577"/>
        <pc:sldMkLst>
          <pc:docMk/>
          <pc:sldMk cId="1440628408" sldId="296"/>
        </pc:sldMkLst>
        <pc:spChg chg="add mod">
          <ac:chgData name="Haritz Puerto" userId="07c8a9a24a1fb55b" providerId="LiveId" clId="{15C62273-234A-D447-BCA6-736D009EE1B5}" dt="2022-06-29T19:06:34.700" v="11757" actId="20577"/>
          <ac:spMkLst>
            <pc:docMk/>
            <pc:sldMk cId="1440628408" sldId="296"/>
            <ac:spMk id="2" creationId="{E1CCD67F-4AF0-A24D-87E1-8E63E4D95026}"/>
          </ac:spMkLst>
        </pc:spChg>
        <pc:spChg chg="del">
          <ac:chgData name="Haritz Puerto" userId="07c8a9a24a1fb55b" providerId="LiveId" clId="{15C62273-234A-D447-BCA6-736D009EE1B5}" dt="2022-06-20T17:35:01.776" v="6971" actId="478"/>
          <ac:spMkLst>
            <pc:docMk/>
            <pc:sldMk cId="1440628408" sldId="296"/>
            <ac:spMk id="3" creationId="{5BE9616A-818B-BF48-8ABD-351BA75FA5A9}"/>
          </ac:spMkLst>
        </pc:spChg>
        <pc:spChg chg="mod ord">
          <ac:chgData name="Haritz Puerto" userId="07c8a9a24a1fb55b" providerId="LiveId" clId="{15C62273-234A-D447-BCA6-736D009EE1B5}" dt="2022-06-20T21:33:52.236" v="9086" actId="700"/>
          <ac:spMkLst>
            <pc:docMk/>
            <pc:sldMk cId="1440628408" sldId="296"/>
            <ac:spMk id="4" creationId="{F2367C80-4DA9-6341-904D-77712847A36D}"/>
          </ac:spMkLst>
        </pc:spChg>
        <pc:spChg chg="del">
          <ac:chgData name="Haritz Puerto" userId="07c8a9a24a1fb55b" providerId="LiveId" clId="{15C62273-234A-D447-BCA6-736D009EE1B5}" dt="2022-06-20T20:28:12.911" v="8966" actId="478"/>
          <ac:spMkLst>
            <pc:docMk/>
            <pc:sldMk cId="1440628408" sldId="296"/>
            <ac:spMk id="5" creationId="{52AFB2BE-790B-764C-84B5-22708DEA5CDF}"/>
          </ac:spMkLst>
        </pc:spChg>
        <pc:spChg chg="add del mod">
          <ac:chgData name="Haritz Puerto" userId="07c8a9a24a1fb55b" providerId="LiveId" clId="{15C62273-234A-D447-BCA6-736D009EE1B5}" dt="2022-06-20T21:34:00.511" v="9088" actId="478"/>
          <ac:spMkLst>
            <pc:docMk/>
            <pc:sldMk cId="1440628408" sldId="296"/>
            <ac:spMk id="6" creationId="{27DBC5DF-12D5-0A4B-BB94-1B27CF5B8B45}"/>
          </ac:spMkLst>
        </pc:spChg>
        <pc:spChg chg="del">
          <ac:chgData name="Haritz Puerto" userId="07c8a9a24a1fb55b" providerId="LiveId" clId="{15C62273-234A-D447-BCA6-736D009EE1B5}" dt="2022-06-20T17:35:01.776" v="6971" actId="478"/>
          <ac:spMkLst>
            <pc:docMk/>
            <pc:sldMk cId="1440628408" sldId="296"/>
            <ac:spMk id="7" creationId="{29F2C138-B552-2249-A37D-23FF6066D2D1}"/>
          </ac:spMkLst>
        </pc:spChg>
        <pc:spChg chg="del">
          <ac:chgData name="Haritz Puerto" userId="07c8a9a24a1fb55b" providerId="LiveId" clId="{15C62273-234A-D447-BCA6-736D009EE1B5}" dt="2022-06-20T17:35:04.801" v="6972" actId="478"/>
          <ac:spMkLst>
            <pc:docMk/>
            <pc:sldMk cId="1440628408" sldId="296"/>
            <ac:spMk id="8" creationId="{E1815020-2CF7-F947-BFC4-E7B27B6E2AEC}"/>
          </ac:spMkLst>
        </pc:spChg>
        <pc:spChg chg="add mod ord">
          <ac:chgData name="Haritz Puerto" userId="07c8a9a24a1fb55b" providerId="LiveId" clId="{15C62273-234A-D447-BCA6-736D009EE1B5}" dt="2022-06-28T18:57:25.757" v="10194" actId="14100"/>
          <ac:spMkLst>
            <pc:docMk/>
            <pc:sldMk cId="1440628408" sldId="296"/>
            <ac:spMk id="10" creationId="{949EE3B1-F9A0-AA40-8EF5-667F2B790B92}"/>
          </ac:spMkLst>
        </pc:spChg>
        <pc:spChg chg="add del mod">
          <ac:chgData name="Haritz Puerto" userId="07c8a9a24a1fb55b" providerId="LiveId" clId="{15C62273-234A-D447-BCA6-736D009EE1B5}" dt="2022-06-20T21:32:53.768" v="9048"/>
          <ac:spMkLst>
            <pc:docMk/>
            <pc:sldMk cId="1440628408" sldId="296"/>
            <ac:spMk id="11" creationId="{FFE4E7AE-51AD-9A41-B46B-9340800D49AD}"/>
          </ac:spMkLst>
        </pc:spChg>
        <pc:spChg chg="add del mod ord">
          <ac:chgData name="Haritz Puerto" userId="07c8a9a24a1fb55b" providerId="LiveId" clId="{15C62273-234A-D447-BCA6-736D009EE1B5}" dt="2022-06-20T21:34:02.191" v="9089"/>
          <ac:spMkLst>
            <pc:docMk/>
            <pc:sldMk cId="1440628408" sldId="296"/>
            <ac:spMk id="12" creationId="{4DE681E2-0A23-AC48-B469-AE858A132BC1}"/>
          </ac:spMkLst>
        </pc:spChg>
        <pc:spChg chg="add mod">
          <ac:chgData name="Haritz Puerto" userId="07c8a9a24a1fb55b" providerId="LiveId" clId="{15C62273-234A-D447-BCA6-736D009EE1B5}" dt="2022-07-02T19:32:37.735" v="25758" actId="1076"/>
          <ac:spMkLst>
            <pc:docMk/>
            <pc:sldMk cId="1440628408" sldId="296"/>
            <ac:spMk id="13" creationId="{88824765-6F2D-4B4C-A9D9-E1A6375943B7}"/>
          </ac:spMkLst>
        </pc:spChg>
        <pc:picChg chg="add del mod">
          <ac:chgData name="Haritz Puerto" userId="07c8a9a24a1fb55b" providerId="LiveId" clId="{15C62273-234A-D447-BCA6-736D009EE1B5}" dt="2022-06-20T21:33:07.725" v="9051" actId="478"/>
          <ac:picMkLst>
            <pc:docMk/>
            <pc:sldMk cId="1440628408" sldId="296"/>
            <ac:picMk id="2" creationId="{12DB1C56-BA55-4549-A6E2-73BE8E1C0730}"/>
          </ac:picMkLst>
        </pc:picChg>
        <pc:picChg chg="add del mod">
          <ac:chgData name="Haritz Puerto" userId="07c8a9a24a1fb55b" providerId="LiveId" clId="{15C62273-234A-D447-BCA6-736D009EE1B5}" dt="2022-06-20T21:33:58.009" v="9087" actId="478"/>
          <ac:picMkLst>
            <pc:docMk/>
            <pc:sldMk cId="1440628408" sldId="296"/>
            <ac:picMk id="1026" creationId="{86C9EE47-2A37-1E4B-BFB3-719B6F77C9FF}"/>
          </ac:picMkLst>
        </pc:picChg>
        <pc:picChg chg="add mod">
          <ac:chgData name="Haritz Puerto" userId="07c8a9a24a1fb55b" providerId="LiveId" clId="{15C62273-234A-D447-BCA6-736D009EE1B5}" dt="2022-06-20T21:34:02.191" v="9089"/>
          <ac:picMkLst>
            <pc:docMk/>
            <pc:sldMk cId="1440628408" sldId="296"/>
            <ac:picMk id="1028" creationId="{5CA14E56-84F4-E941-A570-6CF818EFB3B4}"/>
          </ac:picMkLst>
        </pc:picChg>
      </pc:sldChg>
      <pc:sldChg chg="addSp delSp modSp new mod">
        <pc:chgData name="Haritz Puerto" userId="07c8a9a24a1fb55b" providerId="LiveId" clId="{15C62273-234A-D447-BCA6-736D009EE1B5}" dt="2022-06-29T21:28:36.336" v="13231" actId="208"/>
        <pc:sldMkLst>
          <pc:docMk/>
          <pc:sldMk cId="3590526682" sldId="297"/>
        </pc:sldMkLst>
        <pc:spChg chg="mod">
          <ac:chgData name="Haritz Puerto" userId="07c8a9a24a1fb55b" providerId="LiveId" clId="{15C62273-234A-D447-BCA6-736D009EE1B5}" dt="2022-06-20T19:02:33.575" v="7579" actId="20577"/>
          <ac:spMkLst>
            <pc:docMk/>
            <pc:sldMk cId="3590526682" sldId="297"/>
            <ac:spMk id="2" creationId="{82715E30-D182-AD45-BBE9-D1A3AB575DF9}"/>
          </ac:spMkLst>
        </pc:spChg>
        <pc:spChg chg="del">
          <ac:chgData name="Haritz Puerto" userId="07c8a9a24a1fb55b" providerId="LiveId" clId="{15C62273-234A-D447-BCA6-736D009EE1B5}" dt="2022-06-20T19:16:30.281" v="8492" actId="478"/>
          <ac:spMkLst>
            <pc:docMk/>
            <pc:sldMk cId="3590526682" sldId="297"/>
            <ac:spMk id="3" creationId="{E6A4A25A-452A-6945-AA4E-FDB7673D1C5E}"/>
          </ac:spMkLst>
        </pc:spChg>
        <pc:spChg chg="add mod">
          <ac:chgData name="Haritz Puerto" userId="07c8a9a24a1fb55b" providerId="LiveId" clId="{15C62273-234A-D447-BCA6-736D009EE1B5}" dt="2022-06-29T21:28:36.336" v="13231" actId="208"/>
          <ac:spMkLst>
            <pc:docMk/>
            <pc:sldMk cId="3590526682" sldId="297"/>
            <ac:spMk id="4" creationId="{529C6320-34E4-0043-92B0-EF4BE874DE09}"/>
          </ac:spMkLst>
        </pc:spChg>
        <pc:spChg chg="add mod">
          <ac:chgData name="Haritz Puerto" userId="07c8a9a24a1fb55b" providerId="LiveId" clId="{15C62273-234A-D447-BCA6-736D009EE1B5}" dt="2022-06-29T21:28:36.336" v="13231" actId="208"/>
          <ac:spMkLst>
            <pc:docMk/>
            <pc:sldMk cId="3590526682" sldId="297"/>
            <ac:spMk id="5" creationId="{324C2319-B5FE-4242-9978-A4A65D7E38B8}"/>
          </ac:spMkLst>
        </pc:spChg>
      </pc:sldChg>
      <pc:sldChg chg="modSp new mod">
        <pc:chgData name="Haritz Puerto" userId="07c8a9a24a1fb55b" providerId="LiveId" clId="{15C62273-234A-D447-BCA6-736D009EE1B5}" dt="2022-06-20T19:09:53.552" v="8120" actId="20577"/>
        <pc:sldMkLst>
          <pc:docMk/>
          <pc:sldMk cId="1271403227" sldId="298"/>
        </pc:sldMkLst>
        <pc:spChg chg="mod">
          <ac:chgData name="Haritz Puerto" userId="07c8a9a24a1fb55b" providerId="LiveId" clId="{15C62273-234A-D447-BCA6-736D009EE1B5}" dt="2022-06-20T19:07:08.707" v="7758" actId="20577"/>
          <ac:spMkLst>
            <pc:docMk/>
            <pc:sldMk cId="1271403227" sldId="298"/>
            <ac:spMk id="2" creationId="{1218D1F1-A12E-3541-8B2C-B05CF2B416B0}"/>
          </ac:spMkLst>
        </pc:spChg>
        <pc:spChg chg="mod">
          <ac:chgData name="Haritz Puerto" userId="07c8a9a24a1fb55b" providerId="LiveId" clId="{15C62273-234A-D447-BCA6-736D009EE1B5}" dt="2022-06-20T19:09:53.552" v="8120" actId="20577"/>
          <ac:spMkLst>
            <pc:docMk/>
            <pc:sldMk cId="1271403227" sldId="298"/>
            <ac:spMk id="3" creationId="{EA6E4F81-53F9-324C-89EC-E0681EE75F0D}"/>
          </ac:spMkLst>
        </pc:spChg>
      </pc:sldChg>
      <pc:sldChg chg="addSp delSp modSp new mod modClrScheme chgLayout">
        <pc:chgData name="Haritz Puerto" userId="07c8a9a24a1fb55b" providerId="LiveId" clId="{15C62273-234A-D447-BCA6-736D009EE1B5}" dt="2022-06-28T19:09:48.604" v="10442" actId="20577"/>
        <pc:sldMkLst>
          <pc:docMk/>
          <pc:sldMk cId="1744867938" sldId="299"/>
        </pc:sldMkLst>
        <pc:spChg chg="mod">
          <ac:chgData name="Haritz Puerto" userId="07c8a9a24a1fb55b" providerId="LiveId" clId="{15C62273-234A-D447-BCA6-736D009EE1B5}" dt="2022-06-28T19:08:50.167" v="10423" actId="26606"/>
          <ac:spMkLst>
            <pc:docMk/>
            <pc:sldMk cId="1744867938" sldId="299"/>
            <ac:spMk id="2" creationId="{30B28F7D-9D3E-734D-BB9D-5E1887905D38}"/>
          </ac:spMkLst>
        </pc:spChg>
        <pc:spChg chg="add del mod">
          <ac:chgData name="Haritz Puerto" userId="07c8a9a24a1fb55b" providerId="LiveId" clId="{15C62273-234A-D447-BCA6-736D009EE1B5}" dt="2022-06-28T19:08:50.167" v="10423" actId="26606"/>
          <ac:spMkLst>
            <pc:docMk/>
            <pc:sldMk cId="1744867938" sldId="299"/>
            <ac:spMk id="3" creationId="{D1E634CC-E1B0-394B-BEDC-1A34849C60A4}"/>
          </ac:spMkLst>
        </pc:spChg>
        <pc:spChg chg="add del mod">
          <ac:chgData name="Haritz Puerto" userId="07c8a9a24a1fb55b" providerId="LiveId" clId="{15C62273-234A-D447-BCA6-736D009EE1B5}" dt="2022-06-20T19:16:14.242" v="8460"/>
          <ac:spMkLst>
            <pc:docMk/>
            <pc:sldMk cId="1744867938" sldId="299"/>
            <ac:spMk id="4" creationId="{04EFC135-3519-4543-9498-1FE1FB4D6115}"/>
          </ac:spMkLst>
        </pc:spChg>
        <pc:spChg chg="add del mod">
          <ac:chgData name="Haritz Puerto" userId="07c8a9a24a1fb55b" providerId="LiveId" clId="{15C62273-234A-D447-BCA6-736D009EE1B5}" dt="2022-06-28T19:07:58.255" v="10311" actId="26606"/>
          <ac:spMkLst>
            <pc:docMk/>
            <pc:sldMk cId="1744867938" sldId="299"/>
            <ac:spMk id="9" creationId="{C5CF8C26-69A9-DB2B-DCDD-CCE5F1EC8284}"/>
          </ac:spMkLst>
        </pc:spChg>
        <pc:graphicFrameChg chg="add del mod">
          <ac:chgData name="Haritz Puerto" userId="07c8a9a24a1fb55b" providerId="LiveId" clId="{15C62273-234A-D447-BCA6-736D009EE1B5}" dt="2022-06-28T19:07:58.255" v="10311" actId="26606"/>
          <ac:graphicFrameMkLst>
            <pc:docMk/>
            <pc:sldMk cId="1744867938" sldId="299"/>
            <ac:graphicFrameMk id="5" creationId="{88E9E964-0B47-B918-6988-2C917E14B43B}"/>
          </ac:graphicFrameMkLst>
        </pc:graphicFrameChg>
        <pc:graphicFrameChg chg="add mod">
          <ac:chgData name="Haritz Puerto" userId="07c8a9a24a1fb55b" providerId="LiveId" clId="{15C62273-234A-D447-BCA6-736D009EE1B5}" dt="2022-06-28T19:09:48.604" v="10442" actId="20577"/>
          <ac:graphicFrameMkLst>
            <pc:docMk/>
            <pc:sldMk cId="1744867938" sldId="299"/>
            <ac:graphicFrameMk id="6" creationId="{23E41718-D430-5F87-3E33-6D6F7ECE41F0}"/>
          </ac:graphicFrameMkLst>
        </pc:graphicFrameChg>
      </pc:sldChg>
      <pc:sldChg chg="modSp new mod">
        <pc:chgData name="Haritz Puerto" userId="07c8a9a24a1fb55b" providerId="LiveId" clId="{15C62273-234A-D447-BCA6-736D009EE1B5}" dt="2022-07-04T17:56:57.380" v="28790" actId="20577"/>
        <pc:sldMkLst>
          <pc:docMk/>
          <pc:sldMk cId="1698585754" sldId="300"/>
        </pc:sldMkLst>
        <pc:spChg chg="mod">
          <ac:chgData name="Haritz Puerto" userId="07c8a9a24a1fb55b" providerId="LiveId" clId="{15C62273-234A-D447-BCA6-736D009EE1B5}" dt="2022-06-20T19:16:43.278" v="8501" actId="20577"/>
          <ac:spMkLst>
            <pc:docMk/>
            <pc:sldMk cId="1698585754" sldId="300"/>
            <ac:spMk id="2" creationId="{40DEA5E3-0FD5-1447-95FA-AE0878EFAC70}"/>
          </ac:spMkLst>
        </pc:spChg>
        <pc:spChg chg="mod">
          <ac:chgData name="Haritz Puerto" userId="07c8a9a24a1fb55b" providerId="LiveId" clId="{15C62273-234A-D447-BCA6-736D009EE1B5}" dt="2022-07-04T17:56:57.380" v="28790" actId="20577"/>
          <ac:spMkLst>
            <pc:docMk/>
            <pc:sldMk cId="1698585754" sldId="300"/>
            <ac:spMk id="3" creationId="{C2C21968-EED0-AD47-8349-97FA01F373E8}"/>
          </ac:spMkLst>
        </pc:spChg>
      </pc:sldChg>
      <pc:sldChg chg="addSp delSp modSp add mod modAnim modNotesTx">
        <pc:chgData name="Haritz Puerto" userId="07c8a9a24a1fb55b" providerId="LiveId" clId="{15C62273-234A-D447-BCA6-736D009EE1B5}" dt="2022-07-02T19:23:59.836" v="25499"/>
        <pc:sldMkLst>
          <pc:docMk/>
          <pc:sldMk cId="3820913608" sldId="301"/>
        </pc:sldMkLst>
        <pc:spChg chg="mod">
          <ac:chgData name="Haritz Puerto" userId="07c8a9a24a1fb55b" providerId="LiveId" clId="{15C62273-234A-D447-BCA6-736D009EE1B5}" dt="2022-06-20T20:28:23.611" v="8971" actId="1036"/>
          <ac:spMkLst>
            <pc:docMk/>
            <pc:sldMk cId="3820913608" sldId="301"/>
            <ac:spMk id="3" creationId="{5BE9616A-818B-BF48-8ABD-351BA75FA5A9}"/>
          </ac:spMkLst>
        </pc:spChg>
        <pc:spChg chg="mod">
          <ac:chgData name="Haritz Puerto" userId="07c8a9a24a1fb55b" providerId="LiveId" clId="{15C62273-234A-D447-BCA6-736D009EE1B5}" dt="2022-06-29T18:22:20.442" v="11543" actId="20577"/>
          <ac:spMkLst>
            <pc:docMk/>
            <pc:sldMk cId="3820913608" sldId="301"/>
            <ac:spMk id="4" creationId="{F2367C80-4DA9-6341-904D-77712847A36D}"/>
          </ac:spMkLst>
        </pc:spChg>
        <pc:spChg chg="del">
          <ac:chgData name="Haritz Puerto" userId="07c8a9a24a1fb55b" providerId="LiveId" clId="{15C62273-234A-D447-BCA6-736D009EE1B5}" dt="2022-06-20T20:27:54.832" v="8951" actId="478"/>
          <ac:spMkLst>
            <pc:docMk/>
            <pc:sldMk cId="3820913608" sldId="301"/>
            <ac:spMk id="5" creationId="{52AFB2BE-790B-764C-84B5-22708DEA5CDF}"/>
          </ac:spMkLst>
        </pc:spChg>
        <pc:spChg chg="add del mod">
          <ac:chgData name="Haritz Puerto" userId="07c8a9a24a1fb55b" providerId="LiveId" clId="{15C62273-234A-D447-BCA6-736D009EE1B5}" dt="2022-06-20T20:28:17.760" v="8967" actId="478"/>
          <ac:spMkLst>
            <pc:docMk/>
            <pc:sldMk cId="3820913608" sldId="301"/>
            <ac:spMk id="6" creationId="{668584DB-9203-2D4A-BF13-5938CB702A57}"/>
          </ac:spMkLst>
        </pc:spChg>
        <pc:spChg chg="mod">
          <ac:chgData name="Haritz Puerto" userId="07c8a9a24a1fb55b" providerId="LiveId" clId="{15C62273-234A-D447-BCA6-736D009EE1B5}" dt="2022-06-29T15:42:45.756" v="10921" actId="113"/>
          <ac:spMkLst>
            <pc:docMk/>
            <pc:sldMk cId="3820913608" sldId="301"/>
            <ac:spMk id="7" creationId="{29F2C138-B552-2249-A37D-23FF6066D2D1}"/>
          </ac:spMkLst>
        </pc:spChg>
        <pc:spChg chg="add mod">
          <ac:chgData name="Haritz Puerto" userId="07c8a9a24a1fb55b" providerId="LiveId" clId="{15C62273-234A-D447-BCA6-736D009EE1B5}" dt="2022-06-20T20:29:24.957" v="9043" actId="1076"/>
          <ac:spMkLst>
            <pc:docMk/>
            <pc:sldMk cId="3820913608" sldId="301"/>
            <ac:spMk id="9" creationId="{05FC9EC6-904C-F140-B33F-C38193B71347}"/>
          </ac:spMkLst>
        </pc:spChg>
        <pc:spChg chg="add mod">
          <ac:chgData name="Haritz Puerto" userId="07c8a9a24a1fb55b" providerId="LiveId" clId="{15C62273-234A-D447-BCA6-736D009EE1B5}" dt="2022-07-02T19:22:04.991" v="25146" actId="113"/>
          <ac:spMkLst>
            <pc:docMk/>
            <pc:sldMk cId="3820913608" sldId="301"/>
            <ac:spMk id="10" creationId="{5A120961-31A5-544E-92DB-C83073884DA3}"/>
          </ac:spMkLst>
        </pc:spChg>
      </pc:sldChg>
      <pc:sldChg chg="addSp delSp modSp new mod modNotesTx">
        <pc:chgData name="Haritz Puerto" userId="07c8a9a24a1fb55b" providerId="LiveId" clId="{15C62273-234A-D447-BCA6-736D009EE1B5}" dt="2022-07-02T19:17:33.169" v="24897" actId="20577"/>
        <pc:sldMkLst>
          <pc:docMk/>
          <pc:sldMk cId="3764739042" sldId="302"/>
        </pc:sldMkLst>
        <pc:spChg chg="mod">
          <ac:chgData name="Haritz Puerto" userId="07c8a9a24a1fb55b" providerId="LiveId" clId="{15C62273-234A-D447-BCA6-736D009EE1B5}" dt="2022-06-29T18:22:56.312" v="11545"/>
          <ac:spMkLst>
            <pc:docMk/>
            <pc:sldMk cId="3764739042" sldId="302"/>
            <ac:spMk id="2" creationId="{7E0525A0-4023-7047-87E6-DA82B2A65EA5}"/>
          </ac:spMkLst>
        </pc:spChg>
        <pc:spChg chg="del">
          <ac:chgData name="Haritz Puerto" userId="07c8a9a24a1fb55b" providerId="LiveId" clId="{15C62273-234A-D447-BCA6-736D009EE1B5}" dt="2022-06-20T19:56:46.095" v="8767"/>
          <ac:spMkLst>
            <pc:docMk/>
            <pc:sldMk cId="3764739042" sldId="302"/>
            <ac:spMk id="3" creationId="{ED728B68-A009-9C49-B8D0-2D01CD3154E2}"/>
          </ac:spMkLst>
        </pc:spChg>
        <pc:spChg chg="add mod">
          <ac:chgData name="Haritz Puerto" userId="07c8a9a24a1fb55b" providerId="LiveId" clId="{15C62273-234A-D447-BCA6-736D009EE1B5}" dt="2022-06-20T19:57:35.336" v="8790" actId="1076"/>
          <ac:spMkLst>
            <pc:docMk/>
            <pc:sldMk cId="3764739042" sldId="302"/>
            <ac:spMk id="5" creationId="{A2DD3FD7-C64E-904F-AB88-7DA3F830FB69}"/>
          </ac:spMkLst>
        </pc:spChg>
        <pc:spChg chg="add mod">
          <ac:chgData name="Haritz Puerto" userId="07c8a9a24a1fb55b" providerId="LiveId" clId="{15C62273-234A-D447-BCA6-736D009EE1B5}" dt="2022-06-20T19:57:43.455" v="8794" actId="20577"/>
          <ac:spMkLst>
            <pc:docMk/>
            <pc:sldMk cId="3764739042" sldId="302"/>
            <ac:spMk id="6" creationId="{6E88E842-ED70-C146-9948-9161FDA1CC8C}"/>
          </ac:spMkLst>
        </pc:spChg>
        <pc:spChg chg="add mod">
          <ac:chgData name="Haritz Puerto" userId="07c8a9a24a1fb55b" providerId="LiveId" clId="{15C62273-234A-D447-BCA6-736D009EE1B5}" dt="2022-06-20T20:00:33.855" v="8814"/>
          <ac:spMkLst>
            <pc:docMk/>
            <pc:sldMk cId="3764739042" sldId="302"/>
            <ac:spMk id="7" creationId="{841F6024-0881-7044-9B9F-5815DE3FF751}"/>
          </ac:spMkLst>
        </pc:spChg>
        <pc:picChg chg="add mod">
          <ac:chgData name="Haritz Puerto" userId="07c8a9a24a1fb55b" providerId="LiveId" clId="{15C62273-234A-D447-BCA6-736D009EE1B5}" dt="2022-06-20T19:56:46.095" v="8767"/>
          <ac:picMkLst>
            <pc:docMk/>
            <pc:sldMk cId="3764739042" sldId="302"/>
            <ac:picMk id="4" creationId="{43B2A388-82E8-A44F-A9CC-5157132ED661}"/>
          </ac:picMkLst>
        </pc:picChg>
      </pc:sldChg>
      <pc:sldChg chg="delSp modSp add del mod">
        <pc:chgData name="Haritz Puerto" userId="07c8a9a24a1fb55b" providerId="LiveId" clId="{15C62273-234A-D447-BCA6-736D009EE1B5}" dt="2022-06-29T18:22:11.486" v="11521" actId="2696"/>
        <pc:sldMkLst>
          <pc:docMk/>
          <pc:sldMk cId="3278252401" sldId="303"/>
        </pc:sldMkLst>
        <pc:spChg chg="mod">
          <ac:chgData name="Haritz Puerto" userId="07c8a9a24a1fb55b" providerId="LiveId" clId="{15C62273-234A-D447-BCA6-736D009EE1B5}" dt="2022-06-28T18:53:47.960" v="9871" actId="5793"/>
          <ac:spMkLst>
            <pc:docMk/>
            <pc:sldMk cId="3278252401" sldId="303"/>
            <ac:spMk id="4" creationId="{F2367C80-4DA9-6341-904D-77712847A36D}"/>
          </ac:spMkLst>
        </pc:spChg>
        <pc:spChg chg="mod">
          <ac:chgData name="Haritz Puerto" userId="07c8a9a24a1fb55b" providerId="LiveId" clId="{15C62273-234A-D447-BCA6-736D009EE1B5}" dt="2022-06-28T18:53:59.335" v="9883" actId="20577"/>
          <ac:spMkLst>
            <pc:docMk/>
            <pc:sldMk cId="3278252401" sldId="303"/>
            <ac:spMk id="5" creationId="{52AFB2BE-790B-764C-84B5-22708DEA5CDF}"/>
          </ac:spMkLst>
        </pc:spChg>
        <pc:spChg chg="del">
          <ac:chgData name="Haritz Puerto" userId="07c8a9a24a1fb55b" providerId="LiveId" clId="{15C62273-234A-D447-BCA6-736D009EE1B5}" dt="2022-06-20T20:26:22.674" v="8933" actId="478"/>
          <ac:spMkLst>
            <pc:docMk/>
            <pc:sldMk cId="3278252401" sldId="303"/>
            <ac:spMk id="9" creationId="{6B3A6343-60E8-CD41-A8E2-2C74B1102A23}"/>
          </ac:spMkLst>
        </pc:spChg>
      </pc:sldChg>
      <pc:sldChg chg="delSp modSp add mod modNotesTx">
        <pc:chgData name="Haritz Puerto" userId="07c8a9a24a1fb55b" providerId="LiveId" clId="{15C62273-234A-D447-BCA6-736D009EE1B5}" dt="2022-07-02T19:34:25.251" v="26065" actId="20577"/>
        <pc:sldMkLst>
          <pc:docMk/>
          <pc:sldMk cId="1100793760" sldId="304"/>
        </pc:sldMkLst>
        <pc:spChg chg="mod">
          <ac:chgData name="Haritz Puerto" userId="07c8a9a24a1fb55b" providerId="LiveId" clId="{15C62273-234A-D447-BCA6-736D009EE1B5}" dt="2022-07-02T19:33:23.622" v="25813" actId="20577"/>
          <ac:spMkLst>
            <pc:docMk/>
            <pc:sldMk cId="1100793760" sldId="304"/>
            <ac:spMk id="4" creationId="{F2367C80-4DA9-6341-904D-77712847A36D}"/>
          </ac:spMkLst>
        </pc:spChg>
        <pc:spChg chg="mod">
          <ac:chgData name="Haritz Puerto" userId="07c8a9a24a1fb55b" providerId="LiveId" clId="{15C62273-234A-D447-BCA6-736D009EE1B5}" dt="2022-06-20T21:37:49.634" v="9184" actId="1076"/>
          <ac:spMkLst>
            <pc:docMk/>
            <pc:sldMk cId="1100793760" sldId="304"/>
            <ac:spMk id="6" creationId="{27DBC5DF-12D5-0A4B-BB94-1B27CF5B8B45}"/>
          </ac:spMkLst>
        </pc:spChg>
        <pc:spChg chg="del">
          <ac:chgData name="Haritz Puerto" userId="07c8a9a24a1fb55b" providerId="LiveId" clId="{15C62273-234A-D447-BCA6-736D009EE1B5}" dt="2022-06-20T21:37:17.339" v="9176" actId="478"/>
          <ac:spMkLst>
            <pc:docMk/>
            <pc:sldMk cId="1100793760" sldId="304"/>
            <ac:spMk id="10" creationId="{949EE3B1-F9A0-AA40-8EF5-667F2B790B92}"/>
          </ac:spMkLst>
        </pc:spChg>
        <pc:picChg chg="mod">
          <ac:chgData name="Haritz Puerto" userId="07c8a9a24a1fb55b" providerId="LiveId" clId="{15C62273-234A-D447-BCA6-736D009EE1B5}" dt="2022-06-20T21:37:39.991" v="9183" actId="1076"/>
          <ac:picMkLst>
            <pc:docMk/>
            <pc:sldMk cId="1100793760" sldId="304"/>
            <ac:picMk id="2" creationId="{12DB1C56-BA55-4549-A6E2-73BE8E1C0730}"/>
          </ac:picMkLst>
        </pc:picChg>
      </pc:sldChg>
      <pc:sldChg chg="addSp delSp modSp new mod modNotesTx">
        <pc:chgData name="Haritz Puerto" userId="07c8a9a24a1fb55b" providerId="LiveId" clId="{15C62273-234A-D447-BCA6-736D009EE1B5}" dt="2022-07-03T08:58:53.583" v="28604" actId="20577"/>
        <pc:sldMkLst>
          <pc:docMk/>
          <pc:sldMk cId="3424249521" sldId="305"/>
        </pc:sldMkLst>
        <pc:spChg chg="mod">
          <ac:chgData name="Haritz Puerto" userId="07c8a9a24a1fb55b" providerId="LiveId" clId="{15C62273-234A-D447-BCA6-736D009EE1B5}" dt="2022-06-26T14:41:44.209" v="9547" actId="20577"/>
          <ac:spMkLst>
            <pc:docMk/>
            <pc:sldMk cId="3424249521" sldId="305"/>
            <ac:spMk id="2" creationId="{C67C792F-3C6E-B94B-8545-E92F13C859A7}"/>
          </ac:spMkLst>
        </pc:spChg>
        <pc:spChg chg="del">
          <ac:chgData name="Haritz Puerto" userId="07c8a9a24a1fb55b" providerId="LiveId" clId="{15C62273-234A-D447-BCA6-736D009EE1B5}" dt="2022-06-26T14:42:47.409" v="9548"/>
          <ac:spMkLst>
            <pc:docMk/>
            <pc:sldMk cId="3424249521" sldId="305"/>
            <ac:spMk id="3" creationId="{932EA08D-9F56-ED49-B596-0BAEAB658F99}"/>
          </ac:spMkLst>
        </pc:spChg>
        <pc:spChg chg="add mod">
          <ac:chgData name="Haritz Puerto" userId="07c8a9a24a1fb55b" providerId="LiveId" clId="{15C62273-234A-D447-BCA6-736D009EE1B5}" dt="2022-06-26T14:51:48.764" v="9726" actId="404"/>
          <ac:spMkLst>
            <pc:docMk/>
            <pc:sldMk cId="3424249521" sldId="305"/>
            <ac:spMk id="5" creationId="{FD49F4D4-2241-EA4B-AE1B-40791062978A}"/>
          </ac:spMkLst>
        </pc:spChg>
        <pc:spChg chg="add mod">
          <ac:chgData name="Haritz Puerto" userId="07c8a9a24a1fb55b" providerId="LiveId" clId="{15C62273-234A-D447-BCA6-736D009EE1B5}" dt="2022-06-29T15:14:45.614" v="10906" actId="1076"/>
          <ac:spMkLst>
            <pc:docMk/>
            <pc:sldMk cId="3424249521" sldId="305"/>
            <ac:spMk id="6" creationId="{E7C1E558-A1DA-954D-AFEA-1409089BC213}"/>
          </ac:spMkLst>
        </pc:spChg>
        <pc:spChg chg="add mod">
          <ac:chgData name="Haritz Puerto" userId="07c8a9a24a1fb55b" providerId="LiveId" clId="{15C62273-234A-D447-BCA6-736D009EE1B5}" dt="2022-06-26T14:52:03.033" v="9729" actId="404"/>
          <ac:spMkLst>
            <pc:docMk/>
            <pc:sldMk cId="3424249521" sldId="305"/>
            <ac:spMk id="20" creationId="{64DD0C3E-C233-474A-BCF6-677631FE3316}"/>
          </ac:spMkLst>
        </pc:spChg>
        <pc:spChg chg="add mod">
          <ac:chgData name="Haritz Puerto" userId="07c8a9a24a1fb55b" providerId="LiveId" clId="{15C62273-234A-D447-BCA6-736D009EE1B5}" dt="2022-06-26T14:51:44.592" v="9725" actId="1076"/>
          <ac:spMkLst>
            <pc:docMk/>
            <pc:sldMk cId="3424249521" sldId="305"/>
            <ac:spMk id="25" creationId="{C01596ED-0B72-EB43-869D-F8917D2715D5}"/>
          </ac:spMkLst>
        </pc:spChg>
        <pc:picChg chg="add mod">
          <ac:chgData name="Haritz Puerto" userId="07c8a9a24a1fb55b" providerId="LiveId" clId="{15C62273-234A-D447-BCA6-736D009EE1B5}" dt="2022-06-26T14:42:47.409" v="9548"/>
          <ac:picMkLst>
            <pc:docMk/>
            <pc:sldMk cId="3424249521" sldId="305"/>
            <ac:picMk id="4" creationId="{99A64756-0423-3A4D-B2CE-D77B64AC503B}"/>
          </ac:picMkLst>
        </pc:picChg>
        <pc:cxnChg chg="add mod">
          <ac:chgData name="Haritz Puerto" userId="07c8a9a24a1fb55b" providerId="LiveId" clId="{15C62273-234A-D447-BCA6-736D009EE1B5}" dt="2022-06-26T14:51:48.764" v="9726" actId="404"/>
          <ac:cxnSpMkLst>
            <pc:docMk/>
            <pc:sldMk cId="3424249521" sldId="305"/>
            <ac:cxnSpMk id="8" creationId="{1164A714-A866-874E-A86C-DD61351BF16B}"/>
          </ac:cxnSpMkLst>
        </pc:cxnChg>
        <pc:cxnChg chg="add mod">
          <ac:chgData name="Haritz Puerto" userId="07c8a9a24a1fb55b" providerId="LiveId" clId="{15C62273-234A-D447-BCA6-736D009EE1B5}" dt="2022-06-29T15:14:45.614" v="10906" actId="1076"/>
          <ac:cxnSpMkLst>
            <pc:docMk/>
            <pc:sldMk cId="3424249521" sldId="305"/>
            <ac:cxnSpMk id="12" creationId="{34A38755-6A7A-A34D-8576-7C8F30B9B513}"/>
          </ac:cxnSpMkLst>
        </pc:cxnChg>
        <pc:cxnChg chg="add mod">
          <ac:chgData name="Haritz Puerto" userId="07c8a9a24a1fb55b" providerId="LiveId" clId="{15C62273-234A-D447-BCA6-736D009EE1B5}" dt="2022-06-26T14:50:38.746" v="9619" actId="14100"/>
          <ac:cxnSpMkLst>
            <pc:docMk/>
            <pc:sldMk cId="3424249521" sldId="305"/>
            <ac:cxnSpMk id="17" creationId="{E881DA1D-1D72-8146-BC68-44A3A4E70006}"/>
          </ac:cxnSpMkLst>
        </pc:cxnChg>
        <pc:cxnChg chg="add mod">
          <ac:chgData name="Haritz Puerto" userId="07c8a9a24a1fb55b" providerId="LiveId" clId="{15C62273-234A-D447-BCA6-736D009EE1B5}" dt="2022-06-26T14:51:15.459" v="9658" actId="14100"/>
          <ac:cxnSpMkLst>
            <pc:docMk/>
            <pc:sldMk cId="3424249521" sldId="305"/>
            <ac:cxnSpMk id="21" creationId="{D0FC3396-B065-1844-9E03-5505E4E4F9D1}"/>
          </ac:cxnSpMkLst>
        </pc:cxnChg>
      </pc:sldChg>
      <pc:sldChg chg="addSp delSp modSp new mod modNotesTx">
        <pc:chgData name="Haritz Puerto" userId="07c8a9a24a1fb55b" providerId="LiveId" clId="{15C62273-234A-D447-BCA6-736D009EE1B5}" dt="2022-07-03T18:43:15.221" v="28729" actId="20577"/>
        <pc:sldMkLst>
          <pc:docMk/>
          <pc:sldMk cId="1386758075" sldId="306"/>
        </pc:sldMkLst>
        <pc:spChg chg="mod">
          <ac:chgData name="Haritz Puerto" userId="07c8a9a24a1fb55b" providerId="LiveId" clId="{15C62273-234A-D447-BCA6-736D009EE1B5}" dt="2022-07-03T18:43:15.221" v="28729" actId="20577"/>
          <ac:spMkLst>
            <pc:docMk/>
            <pc:sldMk cId="1386758075" sldId="306"/>
            <ac:spMk id="2" creationId="{F732F6E2-6136-E540-833A-E5734A30A2BF}"/>
          </ac:spMkLst>
        </pc:spChg>
        <pc:spChg chg="del mod">
          <ac:chgData name="Haritz Puerto" userId="07c8a9a24a1fb55b" providerId="LiveId" clId="{15C62273-234A-D447-BCA6-736D009EE1B5}" dt="2022-07-02T19:18:05.135" v="24991" actId="12084"/>
          <ac:spMkLst>
            <pc:docMk/>
            <pc:sldMk cId="1386758075" sldId="306"/>
            <ac:spMk id="3" creationId="{9420D160-EA62-F443-8F2C-26E40A1598CD}"/>
          </ac:spMkLst>
        </pc:spChg>
        <pc:spChg chg="add mod">
          <ac:chgData name="Haritz Puerto" userId="07c8a9a24a1fb55b" providerId="LiveId" clId="{15C62273-234A-D447-BCA6-736D009EE1B5}" dt="2022-07-02T19:24:38.333" v="25502"/>
          <ac:spMkLst>
            <pc:docMk/>
            <pc:sldMk cId="1386758075" sldId="306"/>
            <ac:spMk id="7" creationId="{B46C3EA0-F826-144E-8C13-970491EFB9AA}"/>
          </ac:spMkLst>
        </pc:spChg>
        <pc:graphicFrameChg chg="add mod modGraphic">
          <ac:chgData name="Haritz Puerto" userId="07c8a9a24a1fb55b" providerId="LiveId" clId="{15C62273-234A-D447-BCA6-736D009EE1B5}" dt="2022-07-02T19:21:51.298" v="25145"/>
          <ac:graphicFrameMkLst>
            <pc:docMk/>
            <pc:sldMk cId="1386758075" sldId="306"/>
            <ac:graphicFrameMk id="4" creationId="{65EAD67A-3521-824B-996E-2D19E806C168}"/>
          </ac:graphicFrameMkLst>
        </pc:graphicFrameChg>
        <pc:picChg chg="add del">
          <ac:chgData name="Haritz Puerto" userId="07c8a9a24a1fb55b" providerId="LiveId" clId="{15C62273-234A-D447-BCA6-736D009EE1B5}" dt="2022-07-02T19:19:00.482" v="24998"/>
          <ac:picMkLst>
            <pc:docMk/>
            <pc:sldMk cId="1386758075" sldId="306"/>
            <ac:picMk id="5" creationId="{A4D61E39-4D66-3443-B9DF-BED64CD32627}"/>
          </ac:picMkLst>
        </pc:picChg>
        <pc:picChg chg="add del">
          <ac:chgData name="Haritz Puerto" userId="07c8a9a24a1fb55b" providerId="LiveId" clId="{15C62273-234A-D447-BCA6-736D009EE1B5}" dt="2022-07-02T19:19:13.599" v="25001"/>
          <ac:picMkLst>
            <pc:docMk/>
            <pc:sldMk cId="1386758075" sldId="306"/>
            <ac:picMk id="6" creationId="{2A0D5C54-0A10-AD42-8409-1F9CA0B61493}"/>
          </ac:picMkLst>
        </pc:picChg>
      </pc:sldChg>
      <pc:sldChg chg="addSp delSp modSp new mod modNotesTx">
        <pc:chgData name="Haritz Puerto" userId="07c8a9a24a1fb55b" providerId="LiveId" clId="{15C62273-234A-D447-BCA6-736D009EE1B5}" dt="2022-07-02T19:30:35.953" v="25755"/>
        <pc:sldMkLst>
          <pc:docMk/>
          <pc:sldMk cId="3617931211" sldId="307"/>
        </pc:sldMkLst>
        <pc:spChg chg="mod">
          <ac:chgData name="Haritz Puerto" userId="07c8a9a24a1fb55b" providerId="LiveId" clId="{15C62273-234A-D447-BCA6-736D009EE1B5}" dt="2022-06-29T18:22:30.661" v="11544"/>
          <ac:spMkLst>
            <pc:docMk/>
            <pc:sldMk cId="3617931211" sldId="307"/>
            <ac:spMk id="2" creationId="{357E10ED-A91D-EE4F-9897-AF9BB244A655}"/>
          </ac:spMkLst>
        </pc:spChg>
        <pc:spChg chg="del mod">
          <ac:chgData name="Haritz Puerto" userId="07c8a9a24a1fb55b" providerId="LiveId" clId="{15C62273-234A-D447-BCA6-736D009EE1B5}" dt="2022-07-02T19:24:20.072" v="25500" actId="12084"/>
          <ac:spMkLst>
            <pc:docMk/>
            <pc:sldMk cId="3617931211" sldId="307"/>
            <ac:spMk id="3" creationId="{D4116DBB-1CE2-FF41-83DD-6876CAB36747}"/>
          </ac:spMkLst>
        </pc:spChg>
        <pc:spChg chg="add mod">
          <ac:chgData name="Haritz Puerto" userId="07c8a9a24a1fb55b" providerId="LiveId" clId="{15C62273-234A-D447-BCA6-736D009EE1B5}" dt="2022-07-02T19:24:43.191" v="25503"/>
          <ac:spMkLst>
            <pc:docMk/>
            <pc:sldMk cId="3617931211" sldId="307"/>
            <ac:spMk id="5" creationId="{54F05544-70D8-4444-90A1-FE929ADBE0BE}"/>
          </ac:spMkLst>
        </pc:spChg>
        <pc:graphicFrameChg chg="add mod modGraphic">
          <ac:chgData name="Haritz Puerto" userId="07c8a9a24a1fb55b" providerId="LiveId" clId="{15C62273-234A-D447-BCA6-736D009EE1B5}" dt="2022-07-02T19:30:35.953" v="25755"/>
          <ac:graphicFrameMkLst>
            <pc:docMk/>
            <pc:sldMk cId="3617931211" sldId="307"/>
            <ac:graphicFrameMk id="4" creationId="{BE28103E-3EC3-BF44-9509-3EE2089C73BF}"/>
          </ac:graphicFrameMkLst>
        </pc:graphicFrameChg>
      </pc:sldChg>
      <pc:sldChg chg="modSp new del mod">
        <pc:chgData name="Haritz Puerto" userId="07c8a9a24a1fb55b" providerId="LiveId" clId="{15C62273-234A-D447-BCA6-736D009EE1B5}" dt="2022-06-29T14:13:29.150" v="10789" actId="2696"/>
        <pc:sldMkLst>
          <pc:docMk/>
          <pc:sldMk cId="1637113371" sldId="308"/>
        </pc:sldMkLst>
        <pc:spChg chg="mod">
          <ac:chgData name="Haritz Puerto" userId="07c8a9a24a1fb55b" providerId="LiveId" clId="{15C62273-234A-D447-BCA6-736D009EE1B5}" dt="2022-06-29T14:02:44.056" v="10548" actId="20577"/>
          <ac:spMkLst>
            <pc:docMk/>
            <pc:sldMk cId="1637113371" sldId="308"/>
            <ac:spMk id="2" creationId="{691D17C6-DAC2-4448-8D2D-FE7DD8ACDEF7}"/>
          </ac:spMkLst>
        </pc:spChg>
      </pc:sldChg>
      <pc:sldChg chg="addSp delSp modSp add mod modNotesTx">
        <pc:chgData name="Haritz Puerto" userId="07c8a9a24a1fb55b" providerId="LiveId" clId="{15C62273-234A-D447-BCA6-736D009EE1B5}" dt="2022-07-02T19:35:46.355" v="26459" actId="20577"/>
        <pc:sldMkLst>
          <pc:docMk/>
          <pc:sldMk cId="3187388544" sldId="308"/>
        </pc:sldMkLst>
        <pc:spChg chg="add del mod">
          <ac:chgData name="Haritz Puerto" userId="07c8a9a24a1fb55b" providerId="LiveId" clId="{15C62273-234A-D447-BCA6-736D009EE1B5}" dt="2022-06-29T19:13:30.290" v="11856"/>
          <ac:spMkLst>
            <pc:docMk/>
            <pc:sldMk cId="3187388544" sldId="308"/>
            <ac:spMk id="2" creationId="{DE95FB55-5624-5245-8C1E-63A00ADE2D2E}"/>
          </ac:spMkLst>
        </pc:spChg>
        <pc:spChg chg="add del mod">
          <ac:chgData name="Haritz Puerto" userId="07c8a9a24a1fb55b" providerId="LiveId" clId="{15C62273-234A-D447-BCA6-736D009EE1B5}" dt="2022-06-29T19:13:30.025" v="11854"/>
          <ac:spMkLst>
            <pc:docMk/>
            <pc:sldMk cId="3187388544" sldId="308"/>
            <ac:spMk id="3" creationId="{472EE33A-3389-D04D-B415-065305CD3621}"/>
          </ac:spMkLst>
        </pc:spChg>
        <pc:spChg chg="add mod">
          <ac:chgData name="Haritz Puerto" userId="07c8a9a24a1fb55b" providerId="LiveId" clId="{15C62273-234A-D447-BCA6-736D009EE1B5}" dt="2022-06-29T19:18:59.830" v="12001" actId="6549"/>
          <ac:spMkLst>
            <pc:docMk/>
            <pc:sldMk cId="3187388544" sldId="308"/>
            <ac:spMk id="5" creationId="{BFD03FB6-CFA3-1B40-9671-40FA4A39B533}"/>
          </ac:spMkLst>
        </pc:spChg>
        <pc:graphicFrameChg chg="mod modGraphic">
          <ac:chgData name="Haritz Puerto" userId="07c8a9a24a1fb55b" providerId="LiveId" clId="{15C62273-234A-D447-BCA6-736D009EE1B5}" dt="2022-06-29T19:15:06.188" v="11918" actId="20577"/>
          <ac:graphicFrameMkLst>
            <pc:docMk/>
            <pc:sldMk cId="3187388544" sldId="308"/>
            <ac:graphicFrameMk id="7" creationId="{949E85B5-4D7B-36AE-1CB0-196D34A01E00}"/>
          </ac:graphicFrameMkLst>
        </pc:graphicFrameChg>
      </pc:sldChg>
      <pc:sldChg chg="modSp add mod modNotesTx">
        <pc:chgData name="Haritz Puerto" userId="07c8a9a24a1fb55b" providerId="LiveId" clId="{15C62273-234A-D447-BCA6-736D009EE1B5}" dt="2022-07-02T22:05:12.688" v="28121" actId="20577"/>
        <pc:sldMkLst>
          <pc:docMk/>
          <pc:sldMk cId="2499006327" sldId="309"/>
        </pc:sldMkLst>
        <pc:spChg chg="mod">
          <ac:chgData name="Haritz Puerto" userId="07c8a9a24a1fb55b" providerId="LiveId" clId="{15C62273-234A-D447-BCA6-736D009EE1B5}" dt="2022-06-29T15:13:15.849" v="10898" actId="15"/>
          <ac:spMkLst>
            <pc:docMk/>
            <pc:sldMk cId="2499006327" sldId="309"/>
            <ac:spMk id="4" creationId="{5B96AD04-B4D3-324D-844C-0072C485E8D9}"/>
          </ac:spMkLst>
        </pc:spChg>
      </pc:sldChg>
      <pc:sldChg chg="modSp add del">
        <pc:chgData name="Haritz Puerto" userId="07c8a9a24a1fb55b" providerId="LiveId" clId="{15C62273-234A-D447-BCA6-736D009EE1B5}" dt="2022-06-29T15:44:46.573" v="11044" actId="2696"/>
        <pc:sldMkLst>
          <pc:docMk/>
          <pc:sldMk cId="3244951134" sldId="310"/>
        </pc:sldMkLst>
        <pc:graphicFrameChg chg="mod">
          <ac:chgData name="Haritz Puerto" userId="07c8a9a24a1fb55b" providerId="LiveId" clId="{15C62273-234A-D447-BCA6-736D009EE1B5}" dt="2022-06-29T15:44:39.288" v="11043"/>
          <ac:graphicFrameMkLst>
            <pc:docMk/>
            <pc:sldMk cId="3244951134" sldId="310"/>
            <ac:graphicFrameMk id="7" creationId="{949E85B5-4D7B-36AE-1CB0-196D34A01E00}"/>
          </ac:graphicFrameMkLst>
        </pc:graphicFrameChg>
      </pc:sldChg>
      <pc:sldChg chg="addSp delSp modSp new del mod">
        <pc:chgData name="Haritz Puerto" userId="07c8a9a24a1fb55b" providerId="LiveId" clId="{15C62273-234A-D447-BCA6-736D009EE1B5}" dt="2022-06-29T21:30:42.527" v="13232" actId="2696"/>
        <pc:sldMkLst>
          <pc:docMk/>
          <pc:sldMk cId="3454632483" sldId="310"/>
        </pc:sldMkLst>
        <pc:spChg chg="mod">
          <ac:chgData name="Haritz Puerto" userId="07c8a9a24a1fb55b" providerId="LiveId" clId="{15C62273-234A-D447-BCA6-736D009EE1B5}" dt="2022-06-29T18:12:28.766" v="11077" actId="20577"/>
          <ac:spMkLst>
            <pc:docMk/>
            <pc:sldMk cId="3454632483" sldId="310"/>
            <ac:spMk id="2" creationId="{964B4F94-8492-2048-BA8E-4889D24424FA}"/>
          </ac:spMkLst>
        </pc:spChg>
        <pc:spChg chg="del mod">
          <ac:chgData name="Haritz Puerto" userId="07c8a9a24a1fb55b" providerId="LiveId" clId="{15C62273-234A-D447-BCA6-736D009EE1B5}" dt="2022-06-29T18:15:33.388" v="11249" actId="1032"/>
          <ac:spMkLst>
            <pc:docMk/>
            <pc:sldMk cId="3454632483" sldId="310"/>
            <ac:spMk id="3" creationId="{FB6373A4-603F-104F-8112-8F3A42A9C796}"/>
          </ac:spMkLst>
        </pc:spChg>
        <pc:spChg chg="add del mod">
          <ac:chgData name="Haritz Puerto" userId="07c8a9a24a1fb55b" providerId="LiveId" clId="{15C62273-234A-D447-BCA6-736D009EE1B5}" dt="2022-06-29T18:18:43.623" v="11487"/>
          <ac:spMkLst>
            <pc:docMk/>
            <pc:sldMk cId="3454632483" sldId="310"/>
            <ac:spMk id="5" creationId="{EE271AE5-5CF4-C341-867B-13292C9CB7FA}"/>
          </ac:spMkLst>
        </pc:spChg>
        <pc:graphicFrameChg chg="add mod modGraphic">
          <ac:chgData name="Haritz Puerto" userId="07c8a9a24a1fb55b" providerId="LiveId" clId="{15C62273-234A-D447-BCA6-736D009EE1B5}" dt="2022-06-29T18:19:03.062" v="11490" actId="208"/>
          <ac:graphicFrameMkLst>
            <pc:docMk/>
            <pc:sldMk cId="3454632483" sldId="310"/>
            <ac:graphicFrameMk id="4" creationId="{FA78E415-4E22-B846-9E8F-6D51528AAE0C}"/>
          </ac:graphicFrameMkLst>
        </pc:graphicFrameChg>
      </pc:sldChg>
      <pc:sldChg chg="addSp delSp modSp new mod modAnim modNotesTx">
        <pc:chgData name="Haritz Puerto" userId="07c8a9a24a1fb55b" providerId="LiveId" clId="{15C62273-234A-D447-BCA6-736D009EE1B5}" dt="2022-07-02T19:16:26.992" v="24628" actId="20577"/>
        <pc:sldMkLst>
          <pc:docMk/>
          <pc:sldMk cId="1500140923" sldId="311"/>
        </pc:sldMkLst>
        <pc:spChg chg="mod">
          <ac:chgData name="Haritz Puerto" userId="07c8a9a24a1fb55b" providerId="LiveId" clId="{15C62273-234A-D447-BCA6-736D009EE1B5}" dt="2022-06-29T18:20:31.772" v="11505" actId="20577"/>
          <ac:spMkLst>
            <pc:docMk/>
            <pc:sldMk cId="1500140923" sldId="311"/>
            <ac:spMk id="2" creationId="{01CA9DB9-D52D-8241-ADDE-5CCD1D6028DD}"/>
          </ac:spMkLst>
        </pc:spChg>
        <pc:spChg chg="del">
          <ac:chgData name="Haritz Puerto" userId="07c8a9a24a1fb55b" providerId="LiveId" clId="{15C62273-234A-D447-BCA6-736D009EE1B5}" dt="2022-06-29T18:20:34.167" v="11506"/>
          <ac:spMkLst>
            <pc:docMk/>
            <pc:sldMk cId="1500140923" sldId="311"/>
            <ac:spMk id="3" creationId="{AC4E8433-8D6B-A54B-BF40-09E525C0B6FF}"/>
          </ac:spMkLst>
        </pc:spChg>
        <pc:spChg chg="add mod">
          <ac:chgData name="Haritz Puerto" userId="07c8a9a24a1fb55b" providerId="LiveId" clId="{15C62273-234A-D447-BCA6-736D009EE1B5}" dt="2022-06-29T18:21:18.385" v="11520" actId="1076"/>
          <ac:spMkLst>
            <pc:docMk/>
            <pc:sldMk cId="1500140923" sldId="311"/>
            <ac:spMk id="4" creationId="{5061F7A0-A8F3-E54A-B40E-E5CA598F97CF}"/>
          </ac:spMkLst>
        </pc:spChg>
        <pc:spChg chg="add mod">
          <ac:chgData name="Haritz Puerto" userId="07c8a9a24a1fb55b" providerId="LiveId" clId="{15C62273-234A-D447-BCA6-736D009EE1B5}" dt="2022-06-29T19:04:46.261" v="11736" actId="14100"/>
          <ac:spMkLst>
            <pc:docMk/>
            <pc:sldMk cId="1500140923" sldId="311"/>
            <ac:spMk id="5" creationId="{B2A94C81-9B81-4247-984C-15B42AC7ADF5}"/>
          </ac:spMkLst>
        </pc:spChg>
        <pc:spChg chg="add mod">
          <ac:chgData name="Haritz Puerto" userId="07c8a9a24a1fb55b" providerId="LiveId" clId="{15C62273-234A-D447-BCA6-736D009EE1B5}" dt="2022-06-29T19:05:02.013" v="11741" actId="14100"/>
          <ac:spMkLst>
            <pc:docMk/>
            <pc:sldMk cId="1500140923" sldId="311"/>
            <ac:spMk id="7" creationId="{5D3D9A6B-12BB-6645-963A-E99764920A2A}"/>
          </ac:spMkLst>
        </pc:spChg>
        <pc:picChg chg="add mod">
          <ac:chgData name="Haritz Puerto" userId="07c8a9a24a1fb55b" providerId="LiveId" clId="{15C62273-234A-D447-BCA6-736D009EE1B5}" dt="2022-06-29T19:04:51.595" v="11739" actId="1076"/>
          <ac:picMkLst>
            <pc:docMk/>
            <pc:sldMk cId="1500140923" sldId="311"/>
            <ac:picMk id="1026" creationId="{C12F3BAD-793A-9740-9BCF-6A8A9DD058D8}"/>
          </ac:picMkLst>
        </pc:picChg>
      </pc:sldChg>
      <pc:sldChg chg="addSp delSp modSp new mod modNotesTx">
        <pc:chgData name="Haritz Puerto" userId="07c8a9a24a1fb55b" providerId="LiveId" clId="{15C62273-234A-D447-BCA6-736D009EE1B5}" dt="2022-07-02T22:06:02.662" v="28246" actId="20577"/>
        <pc:sldMkLst>
          <pc:docMk/>
          <pc:sldMk cId="4015065698" sldId="312"/>
        </pc:sldMkLst>
        <pc:spChg chg="mod">
          <ac:chgData name="Haritz Puerto" userId="07c8a9a24a1fb55b" providerId="LiveId" clId="{15C62273-234A-D447-BCA6-736D009EE1B5}" dt="2022-06-29T19:02:24.647" v="11731" actId="20577"/>
          <ac:spMkLst>
            <pc:docMk/>
            <pc:sldMk cId="4015065698" sldId="312"/>
            <ac:spMk id="2" creationId="{BB186A18-4F23-5C41-B098-CED43D6095CE}"/>
          </ac:spMkLst>
        </pc:spChg>
        <pc:spChg chg="add del mod">
          <ac:chgData name="Haritz Puerto" userId="07c8a9a24a1fb55b" providerId="LiveId" clId="{15C62273-234A-D447-BCA6-736D009EE1B5}" dt="2022-06-29T20:50:27.132" v="12787" actId="12084"/>
          <ac:spMkLst>
            <pc:docMk/>
            <pc:sldMk cId="4015065698" sldId="312"/>
            <ac:spMk id="3" creationId="{64349D61-D5B5-DD48-9E74-C0890C44D47E}"/>
          </ac:spMkLst>
        </pc:spChg>
        <pc:spChg chg="add del">
          <ac:chgData name="Haritz Puerto" userId="07c8a9a24a1fb55b" providerId="LiveId" clId="{15C62273-234A-D447-BCA6-736D009EE1B5}" dt="2022-06-29T19:24:54.395" v="12007" actId="478"/>
          <ac:spMkLst>
            <pc:docMk/>
            <pc:sldMk cId="4015065698" sldId="312"/>
            <ac:spMk id="4" creationId="{3233F683-022B-F347-A489-25D2B321B573}"/>
          </ac:spMkLst>
        </pc:spChg>
        <pc:spChg chg="add del mod">
          <ac:chgData name="Haritz Puerto" userId="07c8a9a24a1fb55b" providerId="LiveId" clId="{15C62273-234A-D447-BCA6-736D009EE1B5}" dt="2022-06-29T21:09:34.579" v="13033" actId="478"/>
          <ac:spMkLst>
            <pc:docMk/>
            <pc:sldMk cId="4015065698" sldId="312"/>
            <ac:spMk id="10" creationId="{63670CA9-E896-F64F-9731-B2FF7B4358B7}"/>
          </ac:spMkLst>
        </pc:spChg>
        <pc:spChg chg="add del mod">
          <ac:chgData name="Haritz Puerto" userId="07c8a9a24a1fb55b" providerId="LiveId" clId="{15C62273-234A-D447-BCA6-736D009EE1B5}" dt="2022-06-29T21:01:52.314" v="12940" actId="478"/>
          <ac:spMkLst>
            <pc:docMk/>
            <pc:sldMk cId="4015065698" sldId="312"/>
            <ac:spMk id="14" creationId="{42249006-1934-FD4E-A4C7-44E3186E7CD9}"/>
          </ac:spMkLst>
        </pc:spChg>
        <pc:spChg chg="add del mod">
          <ac:chgData name="Haritz Puerto" userId="07c8a9a24a1fb55b" providerId="LiveId" clId="{15C62273-234A-D447-BCA6-736D009EE1B5}" dt="2022-06-29T21:01:08.815" v="12929" actId="478"/>
          <ac:spMkLst>
            <pc:docMk/>
            <pc:sldMk cId="4015065698" sldId="312"/>
            <ac:spMk id="15" creationId="{83E8D94D-39AF-7544-AC4E-D30042917BAA}"/>
          </ac:spMkLst>
        </pc:spChg>
        <pc:spChg chg="add del mod">
          <ac:chgData name="Haritz Puerto" userId="07c8a9a24a1fb55b" providerId="LiveId" clId="{15C62273-234A-D447-BCA6-736D009EE1B5}" dt="2022-06-29T20:55:21.509" v="12858"/>
          <ac:spMkLst>
            <pc:docMk/>
            <pc:sldMk cId="4015065698" sldId="312"/>
            <ac:spMk id="16" creationId="{AC8B720F-3D92-464E-9AA8-C698C634D5CC}"/>
          </ac:spMkLst>
        </pc:spChg>
        <pc:spChg chg="add del mod">
          <ac:chgData name="Haritz Puerto" userId="07c8a9a24a1fb55b" providerId="LiveId" clId="{15C62273-234A-D447-BCA6-736D009EE1B5}" dt="2022-06-29T20:56:58.019" v="12902"/>
          <ac:spMkLst>
            <pc:docMk/>
            <pc:sldMk cId="4015065698" sldId="312"/>
            <ac:spMk id="17" creationId="{07D0BB1C-953B-BE4D-A31B-2502BE0C0631}"/>
          </ac:spMkLst>
        </pc:spChg>
        <pc:spChg chg="add del mod">
          <ac:chgData name="Haritz Puerto" userId="07c8a9a24a1fb55b" providerId="LiveId" clId="{15C62273-234A-D447-BCA6-736D009EE1B5}" dt="2022-06-29T21:24:08.347" v="13187" actId="478"/>
          <ac:spMkLst>
            <pc:docMk/>
            <pc:sldMk cId="4015065698" sldId="312"/>
            <ac:spMk id="18" creationId="{8C2334C2-247D-BC46-8861-40BBEB73EA3F}"/>
          </ac:spMkLst>
        </pc:spChg>
        <pc:spChg chg="mod">
          <ac:chgData name="Haritz Puerto" userId="07c8a9a24a1fb55b" providerId="LiveId" clId="{15C62273-234A-D447-BCA6-736D009EE1B5}" dt="2022-06-29T20:59:03.874" v="12921" actId="18245"/>
          <ac:spMkLst>
            <pc:docMk/>
            <pc:sldMk cId="4015065698" sldId="312"/>
            <ac:spMk id="20" creationId="{C5AC1FB3-B112-B641-8546-458F9406514A}"/>
          </ac:spMkLst>
        </pc:spChg>
        <pc:spChg chg="mod">
          <ac:chgData name="Haritz Puerto" userId="07c8a9a24a1fb55b" providerId="LiveId" clId="{15C62273-234A-D447-BCA6-736D009EE1B5}" dt="2022-06-29T20:59:03.874" v="12921" actId="18245"/>
          <ac:spMkLst>
            <pc:docMk/>
            <pc:sldMk cId="4015065698" sldId="312"/>
            <ac:spMk id="21" creationId="{A00683C8-788A-5E44-B65B-D49F046160FF}"/>
          </ac:spMkLst>
        </pc:spChg>
        <pc:spChg chg="mod">
          <ac:chgData name="Haritz Puerto" userId="07c8a9a24a1fb55b" providerId="LiveId" clId="{15C62273-234A-D447-BCA6-736D009EE1B5}" dt="2022-06-29T20:59:03.874" v="12921" actId="18245"/>
          <ac:spMkLst>
            <pc:docMk/>
            <pc:sldMk cId="4015065698" sldId="312"/>
            <ac:spMk id="22" creationId="{4FA89FCF-94AC-3943-ADA3-14395430A33B}"/>
          </ac:spMkLst>
        </pc:spChg>
        <pc:spChg chg="mod">
          <ac:chgData name="Haritz Puerto" userId="07c8a9a24a1fb55b" providerId="LiveId" clId="{15C62273-234A-D447-BCA6-736D009EE1B5}" dt="2022-06-29T20:59:01.172" v="12920" actId="18245"/>
          <ac:spMkLst>
            <pc:docMk/>
            <pc:sldMk cId="4015065698" sldId="312"/>
            <ac:spMk id="23" creationId="{BB690F06-33C4-A946-9A5D-480CF4A08A2A}"/>
          </ac:spMkLst>
        </pc:spChg>
        <pc:spChg chg="add del mod">
          <ac:chgData name="Haritz Puerto" userId="07c8a9a24a1fb55b" providerId="LiveId" clId="{15C62273-234A-D447-BCA6-736D009EE1B5}" dt="2022-06-29T21:48:09.454" v="13428" actId="478"/>
          <ac:spMkLst>
            <pc:docMk/>
            <pc:sldMk cId="4015065698" sldId="312"/>
            <ac:spMk id="24" creationId="{3B20638B-27D9-2D4C-91DC-55DB6097794C}"/>
          </ac:spMkLst>
        </pc:spChg>
        <pc:spChg chg="add del mod">
          <ac:chgData name="Haritz Puerto" userId="07c8a9a24a1fb55b" providerId="LiveId" clId="{15C62273-234A-D447-BCA6-736D009EE1B5}" dt="2022-06-29T21:21:22.835" v="13132" actId="12084"/>
          <ac:spMkLst>
            <pc:docMk/>
            <pc:sldMk cId="4015065698" sldId="312"/>
            <ac:spMk id="25" creationId="{C7C9F90D-CEE9-7C46-A778-24FDA409D733}"/>
          </ac:spMkLst>
        </pc:spChg>
        <pc:spChg chg="add mod">
          <ac:chgData name="Haritz Puerto" userId="07c8a9a24a1fb55b" providerId="LiveId" clId="{15C62273-234A-D447-BCA6-736D009EE1B5}" dt="2022-06-29T21:48:04.608" v="13427"/>
          <ac:spMkLst>
            <pc:docMk/>
            <pc:sldMk cId="4015065698" sldId="312"/>
            <ac:spMk id="49" creationId="{FFB70318-F050-894D-B385-09AD326E1D6E}"/>
          </ac:spMkLst>
        </pc:spChg>
        <pc:grpChg chg="add mod">
          <ac:chgData name="Haritz Puerto" userId="07c8a9a24a1fb55b" providerId="LiveId" clId="{15C62273-234A-D447-BCA6-736D009EE1B5}" dt="2022-06-29T21:24:05.539" v="13186" actId="14100"/>
          <ac:grpSpMkLst>
            <pc:docMk/>
            <pc:sldMk cId="4015065698" sldId="312"/>
            <ac:grpSpMk id="11" creationId="{6629994A-682E-EB40-AE87-590E8EF6BB02}"/>
          </ac:grpSpMkLst>
        </pc:grpChg>
        <pc:grpChg chg="mod">
          <ac:chgData name="Haritz Puerto" userId="07c8a9a24a1fb55b" providerId="LiveId" clId="{15C62273-234A-D447-BCA6-736D009EE1B5}" dt="2022-06-29T20:59:03.874" v="12921" actId="18245"/>
          <ac:grpSpMkLst>
            <pc:docMk/>
            <pc:sldMk cId="4015065698" sldId="312"/>
            <ac:grpSpMk id="19" creationId="{D9DF1207-EA38-7245-9DE9-35A5AD01D9F6}"/>
          </ac:grpSpMkLst>
        </pc:grpChg>
        <pc:graphicFrameChg chg="add del mod">
          <ac:chgData name="Haritz Puerto" userId="07c8a9a24a1fb55b" providerId="LiveId" clId="{15C62273-234A-D447-BCA6-736D009EE1B5}" dt="2022-06-29T20:48:19.299" v="12779" actId="12084"/>
          <ac:graphicFrameMkLst>
            <pc:docMk/>
            <pc:sldMk cId="4015065698" sldId="312"/>
            <ac:graphicFrameMk id="12" creationId="{527C4317-B046-5842-BECC-8AF0E426AE8A}"/>
          </ac:graphicFrameMkLst>
        </pc:graphicFrameChg>
        <pc:graphicFrameChg chg="add del mod modGraphic">
          <ac:chgData name="Haritz Puerto" userId="07c8a9a24a1fb55b" providerId="LiveId" clId="{15C62273-234A-D447-BCA6-736D009EE1B5}" dt="2022-06-29T21:20:50.016" v="13126" actId="11529"/>
          <ac:graphicFrameMkLst>
            <pc:docMk/>
            <pc:sldMk cId="4015065698" sldId="312"/>
            <ac:graphicFrameMk id="13" creationId="{08BAEF99-F75C-E945-9424-7783B176781A}"/>
          </ac:graphicFrameMkLst>
        </pc:graphicFrameChg>
        <pc:graphicFrameChg chg="add mod">
          <ac:chgData name="Haritz Puerto" userId="07c8a9a24a1fb55b" providerId="LiveId" clId="{15C62273-234A-D447-BCA6-736D009EE1B5}" dt="2022-06-29T21:47:55.068" v="13426"/>
          <ac:graphicFrameMkLst>
            <pc:docMk/>
            <pc:sldMk cId="4015065698" sldId="312"/>
            <ac:graphicFrameMk id="26" creationId="{8D9AE5F5-5CEB-8346-8AEB-28ED643EFC10}"/>
          </ac:graphicFrameMkLst>
        </pc:graphicFrameChg>
        <pc:graphicFrameChg chg="add del mod">
          <ac:chgData name="Haritz Puerto" userId="07c8a9a24a1fb55b" providerId="LiveId" clId="{15C62273-234A-D447-BCA6-736D009EE1B5}" dt="2022-06-29T21:20:43.004" v="13125" actId="478"/>
          <ac:graphicFrameMkLst>
            <pc:docMk/>
            <pc:sldMk cId="4015065698" sldId="312"/>
            <ac:graphicFrameMk id="41" creationId="{B0266001-4ECC-5D46-B351-ECFF84612004}"/>
          </ac:graphicFrameMkLst>
        </pc:graphicFrameChg>
        <pc:picChg chg="add del mod">
          <ac:chgData name="Haritz Puerto" userId="07c8a9a24a1fb55b" providerId="LiveId" clId="{15C62273-234A-D447-BCA6-736D009EE1B5}" dt="2022-06-29T19:24:31.066" v="12004" actId="478"/>
          <ac:picMkLst>
            <pc:docMk/>
            <pc:sldMk cId="4015065698" sldId="312"/>
            <ac:picMk id="5" creationId="{E1591C15-5F10-DC48-AE59-EF736FAFFCB4}"/>
          </ac:picMkLst>
        </pc:picChg>
        <pc:picChg chg="add del mod">
          <ac:chgData name="Haritz Puerto" userId="07c8a9a24a1fb55b" providerId="LiveId" clId="{15C62273-234A-D447-BCA6-736D009EE1B5}" dt="2022-06-29T19:24:31.066" v="12004" actId="478"/>
          <ac:picMkLst>
            <pc:docMk/>
            <pc:sldMk cId="4015065698" sldId="312"/>
            <ac:picMk id="6" creationId="{67E530AF-1F15-F346-AD06-AFC5BB9F4FCC}"/>
          </ac:picMkLst>
        </pc:picChg>
        <pc:picChg chg="add del mod">
          <ac:chgData name="Haritz Puerto" userId="07c8a9a24a1fb55b" providerId="LiveId" clId="{15C62273-234A-D447-BCA6-736D009EE1B5}" dt="2022-06-29T19:24:52.515" v="12006"/>
          <ac:picMkLst>
            <pc:docMk/>
            <pc:sldMk cId="4015065698" sldId="312"/>
            <ac:picMk id="7" creationId="{665C93CE-B4A2-3E44-9361-FBB67AD8D4A5}"/>
          </ac:picMkLst>
        </pc:picChg>
        <pc:picChg chg="add mod">
          <ac:chgData name="Haritz Puerto" userId="07c8a9a24a1fb55b" providerId="LiveId" clId="{15C62273-234A-D447-BCA6-736D009EE1B5}" dt="2022-06-29T20:38:46.113" v="12445" actId="1076"/>
          <ac:picMkLst>
            <pc:docMk/>
            <pc:sldMk cId="4015065698" sldId="312"/>
            <ac:picMk id="8" creationId="{99D6ABD5-8786-C746-948F-929F01642229}"/>
          </ac:picMkLst>
        </pc:picChg>
        <pc:picChg chg="add mod">
          <ac:chgData name="Haritz Puerto" userId="07c8a9a24a1fb55b" providerId="LiveId" clId="{15C62273-234A-D447-BCA6-736D009EE1B5}" dt="2022-06-29T20:38:46.113" v="12445" actId="1076"/>
          <ac:picMkLst>
            <pc:docMk/>
            <pc:sldMk cId="4015065698" sldId="312"/>
            <ac:picMk id="9" creationId="{DD0874E0-D99B-AA49-A56B-C6321C22F0CC}"/>
          </ac:picMkLst>
        </pc:picChg>
        <pc:picChg chg="add del mod">
          <ac:chgData name="Haritz Puerto" userId="07c8a9a24a1fb55b" providerId="LiveId" clId="{15C62273-234A-D447-BCA6-736D009EE1B5}" dt="2022-06-29T21:00:41.208" v="12923" actId="21"/>
          <ac:picMkLst>
            <pc:docMk/>
            <pc:sldMk cId="4015065698" sldId="312"/>
            <ac:picMk id="2050" creationId="{9AA94A0C-9CD3-294B-9C67-EE7B86E9071C}"/>
          </ac:picMkLst>
        </pc:picChg>
        <pc:picChg chg="add del mod">
          <ac:chgData name="Haritz Puerto" userId="07c8a9a24a1fb55b" providerId="LiveId" clId="{15C62273-234A-D447-BCA6-736D009EE1B5}" dt="2022-06-29T21:01:14.166" v="12933" actId="21"/>
          <ac:picMkLst>
            <pc:docMk/>
            <pc:sldMk cId="4015065698" sldId="312"/>
            <ac:picMk id="2052" creationId="{731B237F-6441-204E-81EE-C30A41390FFE}"/>
          </ac:picMkLst>
        </pc:picChg>
        <pc:picChg chg="add del mod">
          <ac:chgData name="Haritz Puerto" userId="07c8a9a24a1fb55b" providerId="LiveId" clId="{15C62273-234A-D447-BCA6-736D009EE1B5}" dt="2022-06-29T21:01:42.696" v="12937" actId="21"/>
          <ac:picMkLst>
            <pc:docMk/>
            <pc:sldMk cId="4015065698" sldId="312"/>
            <ac:picMk id="2054" creationId="{2365D3E9-566E-B74A-8894-B1DC0B9B51F8}"/>
          </ac:picMkLst>
        </pc:picChg>
        <pc:picChg chg="add del">
          <ac:chgData name="Haritz Puerto" userId="07c8a9a24a1fb55b" providerId="LiveId" clId="{15C62273-234A-D447-BCA6-736D009EE1B5}" dt="2022-06-29T21:03:15.257" v="12956"/>
          <ac:picMkLst>
            <pc:docMk/>
            <pc:sldMk cId="4015065698" sldId="312"/>
            <ac:picMk id="2056" creationId="{7D0E3AC0-5030-A94D-9ED6-04D385682875}"/>
          </ac:picMkLst>
        </pc:picChg>
        <pc:picChg chg="add del">
          <ac:chgData name="Haritz Puerto" userId="07c8a9a24a1fb55b" providerId="LiveId" clId="{15C62273-234A-D447-BCA6-736D009EE1B5}" dt="2022-06-29T21:03:17.262" v="12958"/>
          <ac:picMkLst>
            <pc:docMk/>
            <pc:sldMk cId="4015065698" sldId="312"/>
            <ac:picMk id="2058" creationId="{C2DE69BC-1EC5-F644-80C7-9F5075B37FC0}"/>
          </ac:picMkLst>
        </pc:picChg>
        <pc:picChg chg="add del">
          <ac:chgData name="Haritz Puerto" userId="07c8a9a24a1fb55b" providerId="LiveId" clId="{15C62273-234A-D447-BCA6-736D009EE1B5}" dt="2022-06-29T21:03:21.065" v="12961"/>
          <ac:picMkLst>
            <pc:docMk/>
            <pc:sldMk cId="4015065698" sldId="312"/>
            <ac:picMk id="2060" creationId="{C2DAEFF3-71B3-FE41-9765-99CBF624FE2F}"/>
          </ac:picMkLst>
        </pc:picChg>
        <pc:picChg chg="add del">
          <ac:chgData name="Haritz Puerto" userId="07c8a9a24a1fb55b" providerId="LiveId" clId="{15C62273-234A-D447-BCA6-736D009EE1B5}" dt="2022-06-29T21:03:25.902" v="12963"/>
          <ac:picMkLst>
            <pc:docMk/>
            <pc:sldMk cId="4015065698" sldId="312"/>
            <ac:picMk id="2062" creationId="{6A7E0930-EA08-B743-8DB3-A6266B819B5D}"/>
          </ac:picMkLst>
        </pc:picChg>
        <pc:picChg chg="add del mod">
          <ac:chgData name="Haritz Puerto" userId="07c8a9a24a1fb55b" providerId="LiveId" clId="{15C62273-234A-D447-BCA6-736D009EE1B5}" dt="2022-06-29T21:03:34.399" v="12967"/>
          <ac:picMkLst>
            <pc:docMk/>
            <pc:sldMk cId="4015065698" sldId="312"/>
            <ac:picMk id="2064" creationId="{43032BE0-378D-7F49-9A7F-BFCE588DF171}"/>
          </ac:picMkLst>
        </pc:picChg>
        <pc:picChg chg="add del">
          <ac:chgData name="Haritz Puerto" userId="07c8a9a24a1fb55b" providerId="LiveId" clId="{15C62273-234A-D447-BCA6-736D009EE1B5}" dt="2022-06-29T21:03:39.808" v="12970"/>
          <ac:picMkLst>
            <pc:docMk/>
            <pc:sldMk cId="4015065698" sldId="312"/>
            <ac:picMk id="2066" creationId="{83FDF146-DAC2-514C-BCA7-DA2DAA57F9FD}"/>
          </ac:picMkLst>
        </pc:picChg>
        <pc:picChg chg="add del">
          <ac:chgData name="Haritz Puerto" userId="07c8a9a24a1fb55b" providerId="LiveId" clId="{15C62273-234A-D447-BCA6-736D009EE1B5}" dt="2022-06-29T21:04:06.219" v="12974"/>
          <ac:picMkLst>
            <pc:docMk/>
            <pc:sldMk cId="4015065698" sldId="312"/>
            <ac:picMk id="2068" creationId="{54242E59-AAC1-1C42-AE7A-D267F5D739CD}"/>
          </ac:picMkLst>
        </pc:picChg>
        <pc:picChg chg="add del">
          <ac:chgData name="Haritz Puerto" userId="07c8a9a24a1fb55b" providerId="LiveId" clId="{15C62273-234A-D447-BCA6-736D009EE1B5}" dt="2022-06-29T21:06:42.513" v="12997"/>
          <ac:picMkLst>
            <pc:docMk/>
            <pc:sldMk cId="4015065698" sldId="312"/>
            <ac:picMk id="2070" creationId="{500FC61A-0B3B-4D40-863B-50C59337219A}"/>
          </ac:picMkLst>
        </pc:picChg>
        <pc:picChg chg="add del">
          <ac:chgData name="Haritz Puerto" userId="07c8a9a24a1fb55b" providerId="LiveId" clId="{15C62273-234A-D447-BCA6-736D009EE1B5}" dt="2022-06-29T21:06:45.221" v="12999"/>
          <ac:picMkLst>
            <pc:docMk/>
            <pc:sldMk cId="4015065698" sldId="312"/>
            <ac:picMk id="2072" creationId="{5B676EAE-5EE7-4C40-875B-571324269EE8}"/>
          </ac:picMkLst>
        </pc:picChg>
        <pc:picChg chg="add del">
          <ac:chgData name="Haritz Puerto" userId="07c8a9a24a1fb55b" providerId="LiveId" clId="{15C62273-234A-D447-BCA6-736D009EE1B5}" dt="2022-06-29T21:06:52.354" v="13001"/>
          <ac:picMkLst>
            <pc:docMk/>
            <pc:sldMk cId="4015065698" sldId="312"/>
            <ac:picMk id="2074" creationId="{88ADBD59-E27C-F441-BA5D-8E355C1E86F0}"/>
          </ac:picMkLst>
        </pc:picChg>
        <pc:picChg chg="add del">
          <ac:chgData name="Haritz Puerto" userId="07c8a9a24a1fb55b" providerId="LiveId" clId="{15C62273-234A-D447-BCA6-736D009EE1B5}" dt="2022-06-29T21:06:59.078" v="13004"/>
          <ac:picMkLst>
            <pc:docMk/>
            <pc:sldMk cId="4015065698" sldId="312"/>
            <ac:picMk id="2076" creationId="{3188E2B5-B0D8-6048-AA11-EF7E0963D64C}"/>
          </ac:picMkLst>
        </pc:picChg>
        <pc:picChg chg="add del">
          <ac:chgData name="Haritz Puerto" userId="07c8a9a24a1fb55b" providerId="LiveId" clId="{15C62273-234A-D447-BCA6-736D009EE1B5}" dt="2022-06-29T21:07:02.816" v="13007"/>
          <ac:picMkLst>
            <pc:docMk/>
            <pc:sldMk cId="4015065698" sldId="312"/>
            <ac:picMk id="2078" creationId="{47BA29AB-67F7-6F4B-BA4A-4457105DF57D}"/>
          </ac:picMkLst>
        </pc:picChg>
        <pc:picChg chg="add del">
          <ac:chgData name="Haritz Puerto" userId="07c8a9a24a1fb55b" providerId="LiveId" clId="{15C62273-234A-D447-BCA6-736D009EE1B5}" dt="2022-06-29T21:07:06.910" v="13009"/>
          <ac:picMkLst>
            <pc:docMk/>
            <pc:sldMk cId="4015065698" sldId="312"/>
            <ac:picMk id="2080" creationId="{6B467CFE-2495-7141-ADC9-F878EBA86AB5}"/>
          </ac:picMkLst>
        </pc:picChg>
        <pc:picChg chg="add del">
          <ac:chgData name="Haritz Puerto" userId="07c8a9a24a1fb55b" providerId="LiveId" clId="{15C62273-234A-D447-BCA6-736D009EE1B5}" dt="2022-06-29T21:16:18.221" v="13084"/>
          <ac:picMkLst>
            <pc:docMk/>
            <pc:sldMk cId="4015065698" sldId="312"/>
            <ac:picMk id="2082" creationId="{2D763F55-B9A5-C842-8783-3459EB8A033F}"/>
          </ac:picMkLst>
        </pc:picChg>
        <pc:picChg chg="add del">
          <ac:chgData name="Haritz Puerto" userId="07c8a9a24a1fb55b" providerId="LiveId" clId="{15C62273-234A-D447-BCA6-736D009EE1B5}" dt="2022-06-29T21:16:22.366" v="13087"/>
          <ac:picMkLst>
            <pc:docMk/>
            <pc:sldMk cId="4015065698" sldId="312"/>
            <ac:picMk id="2084" creationId="{10A25F9F-DC74-6449-A767-8814B9A0E762}"/>
          </ac:picMkLst>
        </pc:picChg>
        <pc:picChg chg="add del">
          <ac:chgData name="Haritz Puerto" userId="07c8a9a24a1fb55b" providerId="LiveId" clId="{15C62273-234A-D447-BCA6-736D009EE1B5}" dt="2022-06-29T21:16:24.830" v="13089"/>
          <ac:picMkLst>
            <pc:docMk/>
            <pc:sldMk cId="4015065698" sldId="312"/>
            <ac:picMk id="2086" creationId="{E145E08B-F35B-7048-8760-9E3AE512DCF7}"/>
          </ac:picMkLst>
        </pc:picChg>
        <pc:picChg chg="add del">
          <ac:chgData name="Haritz Puerto" userId="07c8a9a24a1fb55b" providerId="LiveId" clId="{15C62273-234A-D447-BCA6-736D009EE1B5}" dt="2022-06-29T21:22:59.502" v="13160"/>
          <ac:picMkLst>
            <pc:docMk/>
            <pc:sldMk cId="4015065698" sldId="312"/>
            <ac:picMk id="2088" creationId="{1AE17610-0C53-F44D-9D1B-842E68CD9913}"/>
          </ac:picMkLst>
        </pc:picChg>
        <pc:picChg chg="add del">
          <ac:chgData name="Haritz Puerto" userId="07c8a9a24a1fb55b" providerId="LiveId" clId="{15C62273-234A-D447-BCA6-736D009EE1B5}" dt="2022-06-29T21:23:05.118" v="13162"/>
          <ac:picMkLst>
            <pc:docMk/>
            <pc:sldMk cId="4015065698" sldId="312"/>
            <ac:picMk id="2090" creationId="{C7069D9E-CEF9-984D-A327-148C2942BF4B}"/>
          </ac:picMkLst>
        </pc:picChg>
      </pc:sldChg>
      <pc:sldChg chg="addSp delSp modSp new mod modNotesTx">
        <pc:chgData name="Haritz Puerto" userId="07c8a9a24a1fb55b" providerId="LiveId" clId="{15C62273-234A-D447-BCA6-736D009EE1B5}" dt="2022-07-03T08:56:30.412" v="28367" actId="5793"/>
        <pc:sldMkLst>
          <pc:docMk/>
          <pc:sldMk cId="716744830" sldId="313"/>
        </pc:sldMkLst>
        <pc:spChg chg="mod">
          <ac:chgData name="Haritz Puerto" userId="07c8a9a24a1fb55b" providerId="LiveId" clId="{15C62273-234A-D447-BCA6-736D009EE1B5}" dt="2022-06-29T20:42:15.203" v="12596" actId="20577"/>
          <ac:spMkLst>
            <pc:docMk/>
            <pc:sldMk cId="716744830" sldId="313"/>
            <ac:spMk id="2" creationId="{FD265932-54A4-8642-B0D3-4CCCAC06D22F}"/>
          </ac:spMkLst>
        </pc:spChg>
        <pc:spChg chg="mod">
          <ac:chgData name="Haritz Puerto" userId="07c8a9a24a1fb55b" providerId="LiveId" clId="{15C62273-234A-D447-BCA6-736D009EE1B5}" dt="2022-06-29T20:44:28.181" v="12672" actId="14100"/>
          <ac:spMkLst>
            <pc:docMk/>
            <pc:sldMk cId="716744830" sldId="313"/>
            <ac:spMk id="3" creationId="{E45ECA12-160E-FF47-9C18-27BF395EA1AF}"/>
          </ac:spMkLst>
        </pc:spChg>
        <pc:spChg chg="del">
          <ac:chgData name="Haritz Puerto" userId="07c8a9a24a1fb55b" providerId="LiveId" clId="{15C62273-234A-D447-BCA6-736D009EE1B5}" dt="2022-06-29T19:47:51.198" v="12265"/>
          <ac:spMkLst>
            <pc:docMk/>
            <pc:sldMk cId="716744830" sldId="313"/>
            <ac:spMk id="4" creationId="{A0CEF1C7-A0C6-3049-894E-476E6D290A4F}"/>
          </ac:spMkLst>
        </pc:spChg>
        <pc:spChg chg="add del mod">
          <ac:chgData name="Haritz Puerto" userId="07c8a9a24a1fb55b" providerId="LiveId" clId="{15C62273-234A-D447-BCA6-736D009EE1B5}" dt="2022-06-29T20:45:09.536" v="12771"/>
          <ac:spMkLst>
            <pc:docMk/>
            <pc:sldMk cId="716744830" sldId="313"/>
            <ac:spMk id="7" creationId="{041DCBE0-4411-4643-A981-7EB5AFC43D26}"/>
          </ac:spMkLst>
        </pc:spChg>
        <pc:spChg chg="add mod">
          <ac:chgData name="Haritz Puerto" userId="07c8a9a24a1fb55b" providerId="LiveId" clId="{15C62273-234A-D447-BCA6-736D009EE1B5}" dt="2022-06-29T20:45:29.431" v="12772" actId="14100"/>
          <ac:spMkLst>
            <pc:docMk/>
            <pc:sldMk cId="716744830" sldId="313"/>
            <ac:spMk id="8" creationId="{6FEDA009-A58F-6746-9052-B346AAA4ADBA}"/>
          </ac:spMkLst>
        </pc:spChg>
        <pc:picChg chg="add mod">
          <ac:chgData name="Haritz Puerto" userId="07c8a9a24a1fb55b" providerId="LiveId" clId="{15C62273-234A-D447-BCA6-736D009EE1B5}" dt="2022-06-29T20:45:31.883" v="12774" actId="1036"/>
          <ac:picMkLst>
            <pc:docMk/>
            <pc:sldMk cId="716744830" sldId="313"/>
            <ac:picMk id="5" creationId="{9AB06075-66C9-9844-9A0A-B492DB4983D8}"/>
          </ac:picMkLst>
        </pc:picChg>
        <pc:picChg chg="add mod">
          <ac:chgData name="Haritz Puerto" userId="07c8a9a24a1fb55b" providerId="LiveId" clId="{15C62273-234A-D447-BCA6-736D009EE1B5}" dt="2022-06-29T20:45:31.883" v="12774" actId="1036"/>
          <ac:picMkLst>
            <pc:docMk/>
            <pc:sldMk cId="716744830" sldId="313"/>
            <ac:picMk id="6" creationId="{00E397DD-AD0C-FC4C-9F49-F942FA4F6008}"/>
          </ac:picMkLst>
        </pc:picChg>
      </pc:sldChg>
      <pc:sldChg chg="addSp delSp modSp new mod">
        <pc:chgData name="Haritz Puerto" userId="07c8a9a24a1fb55b" providerId="LiveId" clId="{15C62273-234A-D447-BCA6-736D009EE1B5}" dt="2022-06-29T20:41:58.723" v="12580" actId="113"/>
        <pc:sldMkLst>
          <pc:docMk/>
          <pc:sldMk cId="780813554" sldId="314"/>
        </pc:sldMkLst>
        <pc:spChg chg="mod">
          <ac:chgData name="Haritz Puerto" userId="07c8a9a24a1fb55b" providerId="LiveId" clId="{15C62273-234A-D447-BCA6-736D009EE1B5}" dt="2022-06-29T20:40:22.363" v="12454" actId="20577"/>
          <ac:spMkLst>
            <pc:docMk/>
            <pc:sldMk cId="780813554" sldId="314"/>
            <ac:spMk id="2" creationId="{DFB1744C-94BD-4F45-B69D-298EF4731223}"/>
          </ac:spMkLst>
        </pc:spChg>
        <pc:spChg chg="mod">
          <ac:chgData name="Haritz Puerto" userId="07c8a9a24a1fb55b" providerId="LiveId" clId="{15C62273-234A-D447-BCA6-736D009EE1B5}" dt="2022-06-29T20:41:58.723" v="12580" actId="113"/>
          <ac:spMkLst>
            <pc:docMk/>
            <pc:sldMk cId="780813554" sldId="314"/>
            <ac:spMk id="3" creationId="{597F47F4-EB50-1241-A1AF-2419C8B736CE}"/>
          </ac:spMkLst>
        </pc:spChg>
        <pc:spChg chg="del">
          <ac:chgData name="Haritz Puerto" userId="07c8a9a24a1fb55b" providerId="LiveId" clId="{15C62273-234A-D447-BCA6-736D009EE1B5}" dt="2022-06-29T19:52:47.582" v="12444" actId="478"/>
          <ac:spMkLst>
            <pc:docMk/>
            <pc:sldMk cId="780813554" sldId="314"/>
            <ac:spMk id="4" creationId="{32D61C27-4E4C-AD4B-B052-B5638750BD24}"/>
          </ac:spMkLst>
        </pc:spChg>
        <pc:grpChg chg="add mod">
          <ac:chgData name="Haritz Puerto" userId="07c8a9a24a1fb55b" providerId="LiveId" clId="{15C62273-234A-D447-BCA6-736D009EE1B5}" dt="2022-06-29T20:39:11.206" v="12450"/>
          <ac:grpSpMkLst>
            <pc:docMk/>
            <pc:sldMk cId="780813554" sldId="314"/>
            <ac:grpSpMk id="7" creationId="{DE3109BD-60FB-574D-A337-189FB8225226}"/>
          </ac:grpSpMkLst>
        </pc:grpChg>
        <pc:picChg chg="add del mod">
          <ac:chgData name="Haritz Puerto" userId="07c8a9a24a1fb55b" providerId="LiveId" clId="{15C62273-234A-D447-BCA6-736D009EE1B5}" dt="2022-06-29T20:39:10.603" v="12449" actId="478"/>
          <ac:picMkLst>
            <pc:docMk/>
            <pc:sldMk cId="780813554" sldId="314"/>
            <ac:picMk id="5" creationId="{4F078BE4-E7D0-4640-863C-71E380BE7B7E}"/>
          </ac:picMkLst>
        </pc:picChg>
        <pc:picChg chg="add del mod">
          <ac:chgData name="Haritz Puerto" userId="07c8a9a24a1fb55b" providerId="LiveId" clId="{15C62273-234A-D447-BCA6-736D009EE1B5}" dt="2022-06-29T20:39:10.603" v="12449" actId="478"/>
          <ac:picMkLst>
            <pc:docMk/>
            <pc:sldMk cId="780813554" sldId="314"/>
            <ac:picMk id="6" creationId="{3A7CC87E-CF08-4146-BB50-F45FB62C8395}"/>
          </ac:picMkLst>
        </pc:picChg>
        <pc:picChg chg="mod">
          <ac:chgData name="Haritz Puerto" userId="07c8a9a24a1fb55b" providerId="LiveId" clId="{15C62273-234A-D447-BCA6-736D009EE1B5}" dt="2022-06-29T20:39:11.206" v="12450"/>
          <ac:picMkLst>
            <pc:docMk/>
            <pc:sldMk cId="780813554" sldId="314"/>
            <ac:picMk id="8" creationId="{6A72BE3A-ADF6-464D-81F1-37864B22E203}"/>
          </ac:picMkLst>
        </pc:picChg>
        <pc:picChg chg="mod">
          <ac:chgData name="Haritz Puerto" userId="07c8a9a24a1fb55b" providerId="LiveId" clId="{15C62273-234A-D447-BCA6-736D009EE1B5}" dt="2022-06-29T20:39:11.206" v="12450"/>
          <ac:picMkLst>
            <pc:docMk/>
            <pc:sldMk cId="780813554" sldId="314"/>
            <ac:picMk id="9" creationId="{7546B3A9-1ED7-234A-AE1A-C423A6C8F014}"/>
          </ac:picMkLst>
        </pc:picChg>
      </pc:sldChg>
      <pc:sldChg chg="addSp delSp modSp new mod modClrScheme chgLayout">
        <pc:chgData name="Haritz Puerto" userId="07c8a9a24a1fb55b" providerId="LiveId" clId="{15C62273-234A-D447-BCA6-736D009EE1B5}" dt="2022-07-01T18:46:33.784" v="16231" actId="20577"/>
        <pc:sldMkLst>
          <pc:docMk/>
          <pc:sldMk cId="546099061" sldId="315"/>
        </pc:sldMkLst>
        <pc:spChg chg="del mod ord">
          <ac:chgData name="Haritz Puerto" userId="07c8a9a24a1fb55b" providerId="LiveId" clId="{15C62273-234A-D447-BCA6-736D009EE1B5}" dt="2022-07-01T18:46:29.922" v="16220" actId="700"/>
          <ac:spMkLst>
            <pc:docMk/>
            <pc:sldMk cId="546099061" sldId="315"/>
            <ac:spMk id="2" creationId="{74EB40A2-4283-C043-97C3-81251E090915}"/>
          </ac:spMkLst>
        </pc:spChg>
        <pc:spChg chg="del mod ord">
          <ac:chgData name="Haritz Puerto" userId="07c8a9a24a1fb55b" providerId="LiveId" clId="{15C62273-234A-D447-BCA6-736D009EE1B5}" dt="2022-07-01T18:46:29.922" v="16220" actId="700"/>
          <ac:spMkLst>
            <pc:docMk/>
            <pc:sldMk cId="546099061" sldId="315"/>
            <ac:spMk id="3" creationId="{382BAE13-1C56-9746-B4D7-B882157B14A0}"/>
          </ac:spMkLst>
        </pc:spChg>
        <pc:spChg chg="add mod ord">
          <ac:chgData name="Haritz Puerto" userId="07c8a9a24a1fb55b" providerId="LiveId" clId="{15C62273-234A-D447-BCA6-736D009EE1B5}" dt="2022-07-01T18:46:33.784" v="16231" actId="20577"/>
          <ac:spMkLst>
            <pc:docMk/>
            <pc:sldMk cId="546099061" sldId="315"/>
            <ac:spMk id="4" creationId="{8CD57012-D77D-6849-A948-99627491AED3}"/>
          </ac:spMkLst>
        </pc:spChg>
        <pc:spChg chg="add mod ord">
          <ac:chgData name="Haritz Puerto" userId="07c8a9a24a1fb55b" providerId="LiveId" clId="{15C62273-234A-D447-BCA6-736D009EE1B5}" dt="2022-07-01T18:46:29.922" v="16220" actId="700"/>
          <ac:spMkLst>
            <pc:docMk/>
            <pc:sldMk cId="546099061" sldId="315"/>
            <ac:spMk id="5" creationId="{43C98109-8D40-A04D-A497-BD990D8C0731}"/>
          </ac:spMkLst>
        </pc:spChg>
      </pc:sldChg>
      <pc:sldChg chg="addSp delSp modSp new mod modClrScheme chgLayout modNotesTx">
        <pc:chgData name="Haritz Puerto" userId="07c8a9a24a1fb55b" providerId="LiveId" clId="{15C62273-234A-D447-BCA6-736D009EE1B5}" dt="2022-07-03T12:23:28.653" v="28607" actId="1076"/>
        <pc:sldMkLst>
          <pc:docMk/>
          <pc:sldMk cId="3527936809" sldId="316"/>
        </pc:sldMkLst>
        <pc:spChg chg="del mod ord">
          <ac:chgData name="Haritz Puerto" userId="07c8a9a24a1fb55b" providerId="LiveId" clId="{15C62273-234A-D447-BCA6-736D009EE1B5}" dt="2022-07-01T19:04:45.963" v="17756" actId="700"/>
          <ac:spMkLst>
            <pc:docMk/>
            <pc:sldMk cId="3527936809" sldId="316"/>
            <ac:spMk id="2" creationId="{601B62FF-06A7-724B-B8CB-711FEFC645DC}"/>
          </ac:spMkLst>
        </pc:spChg>
        <pc:spChg chg="del">
          <ac:chgData name="Haritz Puerto" userId="07c8a9a24a1fb55b" providerId="LiveId" clId="{15C62273-234A-D447-BCA6-736D009EE1B5}" dt="2022-07-01T19:04:45.963" v="17756" actId="700"/>
          <ac:spMkLst>
            <pc:docMk/>
            <pc:sldMk cId="3527936809" sldId="316"/>
            <ac:spMk id="3" creationId="{61BDC070-7FCF-D24F-9F9D-93E411573762}"/>
          </ac:spMkLst>
        </pc:spChg>
        <pc:spChg chg="mod ord">
          <ac:chgData name="Haritz Puerto" userId="07c8a9a24a1fb55b" providerId="LiveId" clId="{15C62273-234A-D447-BCA6-736D009EE1B5}" dt="2022-07-01T19:05:15.139" v="17822" actId="20577"/>
          <ac:spMkLst>
            <pc:docMk/>
            <pc:sldMk cId="3527936809" sldId="316"/>
            <ac:spMk id="4" creationId="{29FC2FE4-C3AF-BC42-AEAE-B4A5726B15F7}"/>
          </ac:spMkLst>
        </pc:spChg>
        <pc:spChg chg="add del mod ord">
          <ac:chgData name="Haritz Puerto" userId="07c8a9a24a1fb55b" providerId="LiveId" clId="{15C62273-234A-D447-BCA6-736D009EE1B5}" dt="2022-07-01T19:04:47.235" v="17757"/>
          <ac:spMkLst>
            <pc:docMk/>
            <pc:sldMk cId="3527936809" sldId="316"/>
            <ac:spMk id="5" creationId="{D44FB3B2-E931-4549-9612-08604F608AAD}"/>
          </ac:spMkLst>
        </pc:spChg>
        <pc:spChg chg="add mod">
          <ac:chgData name="Haritz Puerto" userId="07c8a9a24a1fb55b" providerId="LiveId" clId="{15C62273-234A-D447-BCA6-736D009EE1B5}" dt="2022-07-01T19:07:00.840" v="17991" actId="208"/>
          <ac:spMkLst>
            <pc:docMk/>
            <pc:sldMk cId="3527936809" sldId="316"/>
            <ac:spMk id="7" creationId="{51A59439-2FF1-5D4C-9584-79D8FF616ED4}"/>
          </ac:spMkLst>
        </pc:spChg>
        <pc:spChg chg="add mod">
          <ac:chgData name="Haritz Puerto" userId="07c8a9a24a1fb55b" providerId="LiveId" clId="{15C62273-234A-D447-BCA6-736D009EE1B5}" dt="2022-07-03T12:23:28.653" v="28607" actId="1076"/>
          <ac:spMkLst>
            <pc:docMk/>
            <pc:sldMk cId="3527936809" sldId="316"/>
            <ac:spMk id="8" creationId="{15A79ABB-8991-6844-BDFC-AAAC0C21EE41}"/>
          </ac:spMkLst>
        </pc:spChg>
        <pc:picChg chg="add mod">
          <ac:chgData name="Haritz Puerto" userId="07c8a9a24a1fb55b" providerId="LiveId" clId="{15C62273-234A-D447-BCA6-736D009EE1B5}" dt="2022-07-01T19:04:47.235" v="17757"/>
          <ac:picMkLst>
            <pc:docMk/>
            <pc:sldMk cId="3527936809" sldId="316"/>
            <ac:picMk id="6" creationId="{7401FFB4-F186-554A-88C8-7DFBFC4D09D1}"/>
          </ac:picMkLst>
        </pc:picChg>
      </pc:sldChg>
      <pc:sldChg chg="addSp delSp modSp add mod delAnim modAnim modNotesTx">
        <pc:chgData name="Haritz Puerto" userId="07c8a9a24a1fb55b" providerId="LiveId" clId="{15C62273-234A-D447-BCA6-736D009EE1B5}" dt="2022-07-03T12:56:17.121" v="28656" actId="478"/>
        <pc:sldMkLst>
          <pc:docMk/>
          <pc:sldMk cId="268666771" sldId="317"/>
        </pc:sldMkLst>
        <pc:spChg chg="mod">
          <ac:chgData name="Haritz Puerto" userId="07c8a9a24a1fb55b" providerId="LiveId" clId="{15C62273-234A-D447-BCA6-736D009EE1B5}" dt="2022-07-01T19:47:46.268" v="20712" actId="20577"/>
          <ac:spMkLst>
            <pc:docMk/>
            <pc:sldMk cId="268666771" sldId="317"/>
            <ac:spMk id="4" creationId="{BA4E18BA-D6E1-0641-BC81-443F2C746CB2}"/>
          </ac:spMkLst>
        </pc:spChg>
        <pc:spChg chg="del">
          <ac:chgData name="Haritz Puerto" userId="07c8a9a24a1fb55b" providerId="LiveId" clId="{15C62273-234A-D447-BCA6-736D009EE1B5}" dt="2022-07-01T19:46:31.829" v="20700" actId="478"/>
          <ac:spMkLst>
            <pc:docMk/>
            <pc:sldMk cId="268666771" sldId="317"/>
            <ac:spMk id="5" creationId="{941A6F2C-1916-9446-AB30-D6DB3AE85710}"/>
          </ac:spMkLst>
        </pc:spChg>
        <pc:spChg chg="add del mod">
          <ac:chgData name="Haritz Puerto" userId="07c8a9a24a1fb55b" providerId="LiveId" clId="{15C62273-234A-D447-BCA6-736D009EE1B5}" dt="2022-07-01T19:46:43.224" v="20704" actId="478"/>
          <ac:spMkLst>
            <pc:docMk/>
            <pc:sldMk cId="268666771" sldId="317"/>
            <ac:spMk id="7" creationId="{A85A72CF-9A17-1A41-A32D-8C53A3A34630}"/>
          </ac:spMkLst>
        </pc:spChg>
        <pc:spChg chg="del">
          <ac:chgData name="Haritz Puerto" userId="07c8a9a24a1fb55b" providerId="LiveId" clId="{15C62273-234A-D447-BCA6-736D009EE1B5}" dt="2022-07-01T19:46:31.829" v="20700" actId="478"/>
          <ac:spMkLst>
            <pc:docMk/>
            <pc:sldMk cId="268666771" sldId="317"/>
            <ac:spMk id="11" creationId="{2B3F1A43-0151-D7A6-825F-A4C86E4B88E0}"/>
          </ac:spMkLst>
        </pc:spChg>
        <pc:spChg chg="del">
          <ac:chgData name="Haritz Puerto" userId="07c8a9a24a1fb55b" providerId="LiveId" clId="{15C62273-234A-D447-BCA6-736D009EE1B5}" dt="2022-07-01T19:46:40.460" v="20703" actId="478"/>
          <ac:spMkLst>
            <pc:docMk/>
            <pc:sldMk cId="268666771" sldId="317"/>
            <ac:spMk id="12" creationId="{064B64A7-D7B7-9C44-B388-2D0B7A5FDE08}"/>
          </ac:spMkLst>
        </pc:spChg>
        <pc:spChg chg="add mod">
          <ac:chgData name="Haritz Puerto" userId="07c8a9a24a1fb55b" providerId="LiveId" clId="{15C62273-234A-D447-BCA6-736D009EE1B5}" dt="2022-07-01T19:47:06.928" v="20707" actId="1076"/>
          <ac:spMkLst>
            <pc:docMk/>
            <pc:sldMk cId="268666771" sldId="317"/>
            <ac:spMk id="14" creationId="{A0E02A40-75EA-7644-8A6F-85281E138AEB}"/>
          </ac:spMkLst>
        </pc:spChg>
        <pc:spChg chg="del">
          <ac:chgData name="Haritz Puerto" userId="07c8a9a24a1fb55b" providerId="LiveId" clId="{15C62273-234A-D447-BCA6-736D009EE1B5}" dt="2022-07-01T19:46:31.829" v="20700" actId="478"/>
          <ac:spMkLst>
            <pc:docMk/>
            <pc:sldMk cId="268666771" sldId="317"/>
            <ac:spMk id="15" creationId="{F1CC060B-ED2F-514C-9E4E-FA1F69483A7D}"/>
          </ac:spMkLst>
        </pc:spChg>
        <pc:spChg chg="del">
          <ac:chgData name="Haritz Puerto" userId="07c8a9a24a1fb55b" providerId="LiveId" clId="{15C62273-234A-D447-BCA6-736D009EE1B5}" dt="2022-07-01T19:46:37.259" v="20702" actId="478"/>
          <ac:spMkLst>
            <pc:docMk/>
            <pc:sldMk cId="268666771" sldId="317"/>
            <ac:spMk id="17" creationId="{B48F94C6-D643-E443-B0C9-2530F58648EF}"/>
          </ac:spMkLst>
        </pc:spChg>
        <pc:spChg chg="add mod">
          <ac:chgData name="Haritz Puerto" userId="07c8a9a24a1fb55b" providerId="LiveId" clId="{15C62273-234A-D447-BCA6-736D009EE1B5}" dt="2022-07-01T19:47:06.928" v="20707" actId="1076"/>
          <ac:spMkLst>
            <pc:docMk/>
            <pc:sldMk cId="268666771" sldId="317"/>
            <ac:spMk id="18" creationId="{2DE96DB1-8C74-D340-B7F6-8FBA043A314F}"/>
          </ac:spMkLst>
        </pc:spChg>
        <pc:spChg chg="add mod">
          <ac:chgData name="Haritz Puerto" userId="07c8a9a24a1fb55b" providerId="LiveId" clId="{15C62273-234A-D447-BCA6-736D009EE1B5}" dt="2022-07-01T19:47:14.287" v="20708" actId="1076"/>
          <ac:spMkLst>
            <pc:docMk/>
            <pc:sldMk cId="268666771" sldId="317"/>
            <ac:spMk id="20" creationId="{1325E93B-7A0C-5446-959D-ED734206E92E}"/>
          </ac:spMkLst>
        </pc:spChg>
        <pc:spChg chg="add mod">
          <ac:chgData name="Haritz Puerto" userId="07c8a9a24a1fb55b" providerId="LiveId" clId="{15C62273-234A-D447-BCA6-736D009EE1B5}" dt="2022-07-01T19:47:06.928" v="20707" actId="1076"/>
          <ac:spMkLst>
            <pc:docMk/>
            <pc:sldMk cId="268666771" sldId="317"/>
            <ac:spMk id="21" creationId="{4B0F1A29-9A92-634C-9F05-607FA2871560}"/>
          </ac:spMkLst>
        </pc:spChg>
        <pc:spChg chg="add mod">
          <ac:chgData name="Haritz Puerto" userId="07c8a9a24a1fb55b" providerId="LiveId" clId="{15C62273-234A-D447-BCA6-736D009EE1B5}" dt="2022-07-01T19:47:21.284" v="20709" actId="1076"/>
          <ac:spMkLst>
            <pc:docMk/>
            <pc:sldMk cId="268666771" sldId="317"/>
            <ac:spMk id="23" creationId="{7EEA9124-0D6D-9041-A1F8-C459E6D500C2}"/>
          </ac:spMkLst>
        </pc:spChg>
        <pc:spChg chg="add del mod">
          <ac:chgData name="Haritz Puerto" userId="07c8a9a24a1fb55b" providerId="LiveId" clId="{15C62273-234A-D447-BCA6-736D009EE1B5}" dt="2022-07-01T19:52:21.897" v="20956" actId="478"/>
          <ac:spMkLst>
            <pc:docMk/>
            <pc:sldMk cId="268666771" sldId="317"/>
            <ac:spMk id="34" creationId="{5E24F00E-B866-A04F-9E78-5B46BFD2C423}"/>
          </ac:spMkLst>
        </pc:spChg>
        <pc:spChg chg="add del">
          <ac:chgData name="Haritz Puerto" userId="07c8a9a24a1fb55b" providerId="LiveId" clId="{15C62273-234A-D447-BCA6-736D009EE1B5}" dt="2022-07-01T19:52:44.744" v="20958" actId="478"/>
          <ac:spMkLst>
            <pc:docMk/>
            <pc:sldMk cId="268666771" sldId="317"/>
            <ac:spMk id="35" creationId="{E9F2AE36-EB67-B943-9550-284B4F5754B7}"/>
          </ac:spMkLst>
        </pc:spChg>
        <pc:spChg chg="add del mod">
          <ac:chgData name="Haritz Puerto" userId="07c8a9a24a1fb55b" providerId="LiveId" clId="{15C62273-234A-D447-BCA6-736D009EE1B5}" dt="2022-07-03T12:56:16.267" v="28655" actId="478"/>
          <ac:spMkLst>
            <pc:docMk/>
            <pc:sldMk cId="268666771" sldId="317"/>
            <ac:spMk id="36" creationId="{A7EDB0E5-9410-824B-AB32-647CA2C06BE7}"/>
          </ac:spMkLst>
        </pc:spChg>
        <pc:spChg chg="add del mod">
          <ac:chgData name="Haritz Puerto" userId="07c8a9a24a1fb55b" providerId="LiveId" clId="{15C62273-234A-D447-BCA6-736D009EE1B5}" dt="2022-07-03T12:56:17.121" v="28656" actId="478"/>
          <ac:spMkLst>
            <pc:docMk/>
            <pc:sldMk cId="268666771" sldId="317"/>
            <ac:spMk id="37" creationId="{BC70020A-85D4-0C44-92C6-49763CEE27D3}"/>
          </ac:spMkLst>
        </pc:spChg>
        <pc:spChg chg="add del mod">
          <ac:chgData name="Haritz Puerto" userId="07c8a9a24a1fb55b" providerId="LiveId" clId="{15C62273-234A-D447-BCA6-736D009EE1B5}" dt="2022-07-03T12:56:15.399" v="28654" actId="478"/>
          <ac:spMkLst>
            <pc:docMk/>
            <pc:sldMk cId="268666771" sldId="317"/>
            <ac:spMk id="38" creationId="{B3457CBC-DF7F-F441-8C37-BD6DC6686133}"/>
          </ac:spMkLst>
        </pc:spChg>
        <pc:picChg chg="mod">
          <ac:chgData name="Haritz Puerto" userId="07c8a9a24a1fb55b" providerId="LiveId" clId="{15C62273-234A-D447-BCA6-736D009EE1B5}" dt="2022-07-01T19:52:18.903" v="20954" actId="1076"/>
          <ac:picMkLst>
            <pc:docMk/>
            <pc:sldMk cId="268666771" sldId="317"/>
            <ac:picMk id="2" creationId="{A3D30573-520B-034D-8589-2811B859A399}"/>
          </ac:picMkLst>
        </pc:picChg>
        <pc:picChg chg="mod">
          <ac:chgData name="Haritz Puerto" userId="07c8a9a24a1fb55b" providerId="LiveId" clId="{15C62273-234A-D447-BCA6-736D009EE1B5}" dt="2022-07-01T19:46:48.178" v="20705" actId="1076"/>
          <ac:picMkLst>
            <pc:docMk/>
            <pc:sldMk cId="268666771" sldId="317"/>
            <ac:picMk id="6" creationId="{A7EAC97C-B50C-4E49-996E-58A25F85F6BA}"/>
          </ac:picMkLst>
        </pc:picChg>
        <pc:cxnChg chg="del mod">
          <ac:chgData name="Haritz Puerto" userId="07c8a9a24a1fb55b" providerId="LiveId" clId="{15C62273-234A-D447-BCA6-736D009EE1B5}" dt="2022-07-01T19:46:31.829" v="20700" actId="478"/>
          <ac:cxnSpMkLst>
            <pc:docMk/>
            <pc:sldMk cId="268666771" sldId="317"/>
            <ac:cxnSpMk id="8" creationId="{3830CB21-BF3D-E642-BEC8-3F34544714E9}"/>
          </ac:cxnSpMkLst>
        </pc:cxnChg>
        <pc:cxnChg chg="del mod">
          <ac:chgData name="Haritz Puerto" userId="07c8a9a24a1fb55b" providerId="LiveId" clId="{15C62273-234A-D447-BCA6-736D009EE1B5}" dt="2022-07-01T19:46:31.829" v="20700" actId="478"/>
          <ac:cxnSpMkLst>
            <pc:docMk/>
            <pc:sldMk cId="268666771" sldId="317"/>
            <ac:cxnSpMk id="16" creationId="{EC9E68F9-E81F-CB4F-BEDA-C5D30D964608}"/>
          </ac:cxnSpMkLst>
        </pc:cxnChg>
        <pc:cxnChg chg="add mod">
          <ac:chgData name="Haritz Puerto" userId="07c8a9a24a1fb55b" providerId="LiveId" clId="{15C62273-234A-D447-BCA6-736D009EE1B5}" dt="2022-07-01T19:47:14.287" v="20708" actId="1076"/>
          <ac:cxnSpMkLst>
            <pc:docMk/>
            <pc:sldMk cId="268666771" sldId="317"/>
            <ac:cxnSpMk id="19" creationId="{92F02DDF-E8BA-D445-BF65-7BA2CA123F11}"/>
          </ac:cxnSpMkLst>
        </pc:cxnChg>
        <pc:cxnChg chg="add mod">
          <ac:chgData name="Haritz Puerto" userId="07c8a9a24a1fb55b" providerId="LiveId" clId="{15C62273-234A-D447-BCA6-736D009EE1B5}" dt="2022-07-01T19:47:21.284" v="20709" actId="1076"/>
          <ac:cxnSpMkLst>
            <pc:docMk/>
            <pc:sldMk cId="268666771" sldId="317"/>
            <ac:cxnSpMk id="22" creationId="{381F96D0-90E6-5F4B-AF27-B2CFBBE3E818}"/>
          </ac:cxnSpMkLst>
        </pc:cxnChg>
        <pc:cxnChg chg="add del mod">
          <ac:chgData name="Haritz Puerto" userId="07c8a9a24a1fb55b" providerId="LiveId" clId="{15C62273-234A-D447-BCA6-736D009EE1B5}" dt="2022-07-01T19:56:16.361" v="20986" actId="478"/>
          <ac:cxnSpMkLst>
            <pc:docMk/>
            <pc:sldMk cId="268666771" sldId="317"/>
            <ac:cxnSpMk id="24" creationId="{2D49C2BC-7B14-5745-B3E3-E4EF06308F1B}"/>
          </ac:cxnSpMkLst>
        </pc:cxnChg>
        <pc:cxnChg chg="add del mod">
          <ac:chgData name="Haritz Puerto" userId="07c8a9a24a1fb55b" providerId="LiveId" clId="{15C62273-234A-D447-BCA6-736D009EE1B5}" dt="2022-07-01T19:51:35.910" v="20947" actId="478"/>
          <ac:cxnSpMkLst>
            <pc:docMk/>
            <pc:sldMk cId="268666771" sldId="317"/>
            <ac:cxnSpMk id="25" creationId="{C95EC0E6-D684-EB47-87D4-274E23FCB7CA}"/>
          </ac:cxnSpMkLst>
        </pc:cxnChg>
        <pc:cxnChg chg="add del mod">
          <ac:chgData name="Haritz Puerto" userId="07c8a9a24a1fb55b" providerId="LiveId" clId="{15C62273-234A-D447-BCA6-736D009EE1B5}" dt="2022-07-01T19:51:54.491" v="20951" actId="478"/>
          <ac:cxnSpMkLst>
            <pc:docMk/>
            <pc:sldMk cId="268666771" sldId="317"/>
            <ac:cxnSpMk id="31" creationId="{AE73AD32-78DD-8548-B4E9-2769FCBB87A3}"/>
          </ac:cxnSpMkLst>
        </pc:cxnChg>
      </pc:sldChg>
      <pc:sldChg chg="addSp delSp modSp new mod modClrScheme chgLayout modNotesTx">
        <pc:chgData name="Haritz Puerto" userId="07c8a9a24a1fb55b" providerId="LiveId" clId="{15C62273-234A-D447-BCA6-736D009EE1B5}" dt="2022-07-01T20:16:16.163" v="21702" actId="20577"/>
        <pc:sldMkLst>
          <pc:docMk/>
          <pc:sldMk cId="1740602036" sldId="318"/>
        </pc:sldMkLst>
        <pc:spChg chg="del mod ord">
          <ac:chgData name="Haritz Puerto" userId="07c8a9a24a1fb55b" providerId="LiveId" clId="{15C62273-234A-D447-BCA6-736D009EE1B5}" dt="2022-07-01T20:15:19.781" v="21486" actId="700"/>
          <ac:spMkLst>
            <pc:docMk/>
            <pc:sldMk cId="1740602036" sldId="318"/>
            <ac:spMk id="2" creationId="{C2747CED-DB20-3848-90AB-66DE84AFDBB4}"/>
          </ac:spMkLst>
        </pc:spChg>
        <pc:spChg chg="del mod ord">
          <ac:chgData name="Haritz Puerto" userId="07c8a9a24a1fb55b" providerId="LiveId" clId="{15C62273-234A-D447-BCA6-736D009EE1B5}" dt="2022-07-01T20:15:19.781" v="21486" actId="700"/>
          <ac:spMkLst>
            <pc:docMk/>
            <pc:sldMk cId="1740602036" sldId="318"/>
            <ac:spMk id="3" creationId="{AB69BCF3-BA9A-2142-96CC-7C9825234CD4}"/>
          </ac:spMkLst>
        </pc:spChg>
        <pc:spChg chg="add mod ord">
          <ac:chgData name="Haritz Puerto" userId="07c8a9a24a1fb55b" providerId="LiveId" clId="{15C62273-234A-D447-BCA6-736D009EE1B5}" dt="2022-07-01T20:15:24.536" v="21510" actId="20577"/>
          <ac:spMkLst>
            <pc:docMk/>
            <pc:sldMk cId="1740602036" sldId="318"/>
            <ac:spMk id="4" creationId="{264111F1-2C97-4B49-9B97-C51C8E806EF8}"/>
          </ac:spMkLst>
        </pc:spChg>
        <pc:spChg chg="add mod ord">
          <ac:chgData name="Haritz Puerto" userId="07c8a9a24a1fb55b" providerId="LiveId" clId="{15C62273-234A-D447-BCA6-736D009EE1B5}" dt="2022-07-01T20:15:29.588" v="21527" actId="20577"/>
          <ac:spMkLst>
            <pc:docMk/>
            <pc:sldMk cId="1740602036" sldId="318"/>
            <ac:spMk id="5" creationId="{AA9A73F3-052C-264E-95FF-46AA931201CF}"/>
          </ac:spMkLst>
        </pc:spChg>
      </pc:sldChg>
      <pc:sldChg chg="addSp delSp modSp new mod modClrScheme modAnim chgLayout modNotesTx">
        <pc:chgData name="Haritz Puerto" userId="07c8a9a24a1fb55b" providerId="LiveId" clId="{15C62273-234A-D447-BCA6-736D009EE1B5}" dt="2022-07-01T21:22:35.233" v="23395" actId="12"/>
        <pc:sldMkLst>
          <pc:docMk/>
          <pc:sldMk cId="83113541" sldId="319"/>
        </pc:sldMkLst>
        <pc:spChg chg="mod ord">
          <ac:chgData name="Haritz Puerto" userId="07c8a9a24a1fb55b" providerId="LiveId" clId="{15C62273-234A-D447-BCA6-736D009EE1B5}" dt="2022-07-01T20:19:41.644" v="21884" actId="700"/>
          <ac:spMkLst>
            <pc:docMk/>
            <pc:sldMk cId="83113541" sldId="319"/>
            <ac:spMk id="2" creationId="{91F47653-8259-134F-9E3A-3A154AEE919E}"/>
          </ac:spMkLst>
        </pc:spChg>
        <pc:spChg chg="del mod ord">
          <ac:chgData name="Haritz Puerto" userId="07c8a9a24a1fb55b" providerId="LiveId" clId="{15C62273-234A-D447-BCA6-736D009EE1B5}" dt="2022-07-01T20:19:41.644" v="21884" actId="700"/>
          <ac:spMkLst>
            <pc:docMk/>
            <pc:sldMk cId="83113541" sldId="319"/>
            <ac:spMk id="3" creationId="{5DDD0148-2B51-F746-83F4-60E3919B47BF}"/>
          </ac:spMkLst>
        </pc:spChg>
        <pc:spChg chg="add mod ord">
          <ac:chgData name="Haritz Puerto" userId="07c8a9a24a1fb55b" providerId="LiveId" clId="{15C62273-234A-D447-BCA6-736D009EE1B5}" dt="2022-07-01T21:22:35.233" v="23395" actId="12"/>
          <ac:spMkLst>
            <pc:docMk/>
            <pc:sldMk cId="83113541" sldId="319"/>
            <ac:spMk id="4" creationId="{09C6EB80-ADB4-024F-A94D-81D617E22370}"/>
          </ac:spMkLst>
        </pc:spChg>
        <pc:spChg chg="add mod ord">
          <ac:chgData name="Haritz Puerto" userId="07c8a9a24a1fb55b" providerId="LiveId" clId="{15C62273-234A-D447-BCA6-736D009EE1B5}" dt="2022-07-01T21:21:57.789" v="23393" actId="313"/>
          <ac:spMkLst>
            <pc:docMk/>
            <pc:sldMk cId="83113541" sldId="319"/>
            <ac:spMk id="5" creationId="{8972EC99-97FA-1842-8BD8-D049E6B88BAF}"/>
          </ac:spMkLst>
        </pc:spChg>
        <pc:spChg chg="add del mod">
          <ac:chgData name="Haritz Puerto" userId="07c8a9a24a1fb55b" providerId="LiveId" clId="{15C62273-234A-D447-BCA6-736D009EE1B5}" dt="2022-07-01T21:16:06.322" v="23346"/>
          <ac:spMkLst>
            <pc:docMk/>
            <pc:sldMk cId="83113541" sldId="319"/>
            <ac:spMk id="6" creationId="{FCCB3171-8A48-B045-BC4F-B9650527C545}"/>
          </ac:spMkLst>
        </pc:spChg>
      </pc:sldChg>
      <pc:sldChg chg="add ord modNotesTx">
        <pc:chgData name="Haritz Puerto" userId="07c8a9a24a1fb55b" providerId="LiveId" clId="{15C62273-234A-D447-BCA6-736D009EE1B5}" dt="2022-07-02T22:02:46.979" v="27719" actId="20577"/>
        <pc:sldMkLst>
          <pc:docMk/>
          <pc:sldMk cId="765884337" sldId="320"/>
        </pc:sldMkLst>
      </pc:sldChg>
      <pc:sldMasterChg chg="addSp delSp modSp mod modSldLayout">
        <pc:chgData name="Haritz Puerto" userId="07c8a9a24a1fb55b" providerId="LiveId" clId="{15C62273-234A-D447-BCA6-736D009EE1B5}" dt="2022-06-05T08:47:31.753" v="1563" actId="478"/>
        <pc:sldMasterMkLst>
          <pc:docMk/>
          <pc:sldMasterMk cId="0" sldId="2147483648"/>
        </pc:sldMasterMkLst>
        <pc:spChg chg="mod">
          <ac:chgData name="Haritz Puerto" userId="07c8a9a24a1fb55b" providerId="LiveId" clId="{15C62273-234A-D447-BCA6-736D009EE1B5}" dt="2022-06-04T20:34:05.035" v="145" actId="20577"/>
          <ac:spMkLst>
            <pc:docMk/>
            <pc:sldMasterMk cId="0" sldId="2147483648"/>
            <ac:spMk id="13" creationId="{00000000-0000-0000-0000-000000000000}"/>
          </ac:spMkLst>
        </pc:spChg>
        <pc:spChg chg="del">
          <ac:chgData name="Haritz Puerto" userId="07c8a9a24a1fb55b" providerId="LiveId" clId="{15C62273-234A-D447-BCA6-736D009EE1B5}" dt="2022-06-04T20:34:21.804" v="146" actId="478"/>
          <ac:spMkLst>
            <pc:docMk/>
            <pc:sldMasterMk cId="0" sldId="2147483648"/>
            <ac:spMk id="14" creationId="{00000000-0000-0000-0000-000000000000}"/>
          </ac:spMkLst>
        </pc:spChg>
        <pc:picChg chg="add mod">
          <ac:chgData name="Haritz Puerto" userId="07c8a9a24a1fb55b" providerId="LiveId" clId="{15C62273-234A-D447-BCA6-736D009EE1B5}" dt="2022-06-04T20:34:22.008" v="147"/>
          <ac:picMkLst>
            <pc:docMk/>
            <pc:sldMasterMk cId="0" sldId="2147483648"/>
            <ac:picMk id="17" creationId="{547DE295-3034-3548-AAE1-E675C334C935}"/>
          </ac:picMkLst>
        </pc:picChg>
        <pc:sldLayoutChg chg="delSp mod">
          <pc:chgData name="Haritz Puerto" userId="07c8a9a24a1fb55b" providerId="LiveId" clId="{15C62273-234A-D447-BCA6-736D009EE1B5}" dt="2022-06-05T08:47:31.753" v="1563" actId="478"/>
          <pc:sldLayoutMkLst>
            <pc:docMk/>
            <pc:sldMasterMk cId="0" sldId="2147483648"/>
            <pc:sldLayoutMk cId="0" sldId="2147483656"/>
          </pc:sldLayoutMkLst>
          <pc:spChg chg="del">
            <ac:chgData name="Haritz Puerto" userId="07c8a9a24a1fb55b" providerId="LiveId" clId="{15C62273-234A-D447-BCA6-736D009EE1B5}" dt="2022-06-05T08:47:31.753" v="1563" actId="478"/>
            <ac:spMkLst>
              <pc:docMk/>
              <pc:sldMasterMk cId="0" sldId="2147483648"/>
              <pc:sldLayoutMk cId="0" sldId="2147483656"/>
              <ac:spMk id="2" creationId="{00000000-0000-0000-0000-000000000000}"/>
            </ac:spMkLst>
          </pc:spChg>
        </pc:sldLayoutChg>
      </pc:sldMasterChg>
      <pc:sldMasterChg chg="new del mod addSldLayout delSldLayout">
        <pc:chgData name="Haritz Puerto" userId="07c8a9a24a1fb55b" providerId="LiveId" clId="{15C62273-234A-D447-BCA6-736D009EE1B5}" dt="2022-06-04T19:49:35.209" v="1" actId="6938"/>
        <pc:sldMasterMkLst>
          <pc:docMk/>
          <pc:sldMasterMk cId="1546805202" sldId="2147483659"/>
        </pc:sldMasterMkLst>
        <pc:sldLayoutChg chg="new del replId">
          <pc:chgData name="Haritz Puerto" userId="07c8a9a24a1fb55b" providerId="LiveId" clId="{15C62273-234A-D447-BCA6-736D009EE1B5}" dt="2022-06-04T19:49:35.209" v="1" actId="6938"/>
          <pc:sldLayoutMkLst>
            <pc:docMk/>
            <pc:sldMasterMk cId="1546805202" sldId="2147483659"/>
            <pc:sldLayoutMk cId="542950973" sldId="2147483660"/>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4176316469" sldId="2147483661"/>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1513912806" sldId="2147483662"/>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2497650749" sldId="2147483663"/>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2068746334" sldId="2147483664"/>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3668359852" sldId="2147483665"/>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1659905994" sldId="2147483666"/>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3301076107" sldId="2147483667"/>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932638897" sldId="2147483668"/>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2173787520" sldId="2147483669"/>
          </pc:sldLayoutMkLst>
        </pc:sldLayoutChg>
        <pc:sldLayoutChg chg="new del replId">
          <pc:chgData name="Haritz Puerto" userId="07c8a9a24a1fb55b" providerId="LiveId" clId="{15C62273-234A-D447-BCA6-736D009EE1B5}" dt="2022-06-04T19:49:35.209" v="1" actId="6938"/>
          <pc:sldLayoutMkLst>
            <pc:docMk/>
            <pc:sldMasterMk cId="1546805202" sldId="2147483659"/>
            <pc:sldLayoutMk cId="2364751085" sldId="2147483670"/>
          </pc:sldLayoutMkLst>
        </pc:sldLayoutChg>
      </pc:sldMasterChg>
    </pc:docChg>
  </pc:docChgLst>
  <pc:docChgLst>
    <pc:chgData name="Haritz Puerto" userId="07c8a9a24a1fb55b" providerId="LiveId" clId="{9201A70F-3C25-8941-829F-847F81FCC085}"/>
    <pc:docChg chg="custSel modMainMaster">
      <pc:chgData name="Haritz Puerto" userId="07c8a9a24a1fb55b" providerId="LiveId" clId="{9201A70F-3C25-8941-829F-847F81FCC085}" dt="2022-03-01T16:49:05.390" v="77" actId="20577"/>
      <pc:docMkLst>
        <pc:docMk/>
      </pc:docMkLst>
      <pc:sldMasterChg chg="modSldLayout">
        <pc:chgData name="Haritz Puerto" userId="07c8a9a24a1fb55b" providerId="LiveId" clId="{9201A70F-3C25-8941-829F-847F81FCC085}" dt="2022-03-01T16:49:05.390" v="77" actId="20577"/>
        <pc:sldMasterMkLst>
          <pc:docMk/>
          <pc:sldMasterMk cId="0" sldId="2147483648"/>
        </pc:sldMasterMkLst>
        <pc:sldLayoutChg chg="addSp delSp modSp mod">
          <pc:chgData name="Haritz Puerto" userId="07c8a9a24a1fb55b" providerId="LiveId" clId="{9201A70F-3C25-8941-829F-847F81FCC085}" dt="2022-03-01T16:49:05.390" v="77" actId="20577"/>
          <pc:sldLayoutMkLst>
            <pc:docMk/>
            <pc:sldMasterMk cId="0" sldId="2147483648"/>
            <pc:sldLayoutMk cId="0" sldId="2147483649"/>
          </pc:sldLayoutMkLst>
          <pc:spChg chg="mod">
            <ac:chgData name="Haritz Puerto" userId="07c8a9a24a1fb55b" providerId="LiveId" clId="{9201A70F-3C25-8941-829F-847F81FCC085}" dt="2022-03-01T16:49:05.390" v="77" actId="20577"/>
            <ac:spMkLst>
              <pc:docMk/>
              <pc:sldMasterMk cId="0" sldId="2147483648"/>
              <pc:sldLayoutMk cId="0" sldId="2147483649"/>
              <ac:spMk id="13" creationId="{00000000-0000-0000-0000-000000000000}"/>
            </ac:spMkLst>
          </pc:spChg>
          <pc:spChg chg="del">
            <ac:chgData name="Haritz Puerto" userId="07c8a9a24a1fb55b" providerId="LiveId" clId="{9201A70F-3C25-8941-829F-847F81FCC085}" dt="2022-03-01T16:47:45.310" v="0" actId="478"/>
            <ac:spMkLst>
              <pc:docMk/>
              <pc:sldMasterMk cId="0" sldId="2147483648"/>
              <pc:sldLayoutMk cId="0" sldId="2147483649"/>
              <ac:spMk id="14" creationId="{00000000-0000-0000-0000-000000000000}"/>
            </ac:spMkLst>
          </pc:spChg>
          <pc:picChg chg="add mod">
            <ac:chgData name="Haritz Puerto" userId="07c8a9a24a1fb55b" providerId="LiveId" clId="{9201A70F-3C25-8941-829F-847F81FCC085}" dt="2022-03-01T16:47:59.873" v="2" actId="1076"/>
            <ac:picMkLst>
              <pc:docMk/>
              <pc:sldMasterMk cId="0" sldId="2147483648"/>
              <pc:sldLayoutMk cId="0" sldId="2147483649"/>
              <ac:picMk id="15" creationId="{1FEF845F-4CB8-6741-A7A4-89D0D7444772}"/>
            </ac:picMkLst>
          </pc:picChg>
        </pc:sldLayoutChg>
      </pc:sldMaster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ata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ata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788CF8-458F-AA42-8710-1644011EF576}"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2651434-C3EA-6B42-9421-0B25E32888E6}">
      <dgm:prSet/>
      <dgm:spPr>
        <a:noFill/>
        <a:ln>
          <a:solidFill>
            <a:srgbClr val="9C1C25"/>
          </a:solidFill>
        </a:ln>
      </dgm:spPr>
      <dgm:t>
        <a:bodyPr/>
        <a:lstStyle/>
        <a:p>
          <a:r>
            <a:rPr lang="en-US">
              <a:solidFill>
                <a:schemeClr val="tx1"/>
              </a:solidFill>
            </a:rPr>
            <a:t>This type of dataset helps you create a more interpretable model</a:t>
          </a:r>
          <a:endParaRPr lang="en-DE">
            <a:solidFill>
              <a:schemeClr val="tx1"/>
            </a:solidFill>
          </a:endParaRPr>
        </a:p>
      </dgm:t>
    </dgm:pt>
    <dgm:pt modelId="{7A1A46EC-0A75-4342-B349-82181F6189A5}" type="parTrans" cxnId="{38DFDDB3-8E99-B943-8EBF-8BF6A132EBA7}">
      <dgm:prSet/>
      <dgm:spPr/>
      <dgm:t>
        <a:bodyPr/>
        <a:lstStyle/>
        <a:p>
          <a:endParaRPr lang="en-US"/>
        </a:p>
      </dgm:t>
    </dgm:pt>
    <dgm:pt modelId="{3D3F0F07-C118-0648-B429-9F9EC96C7152}" type="sibTrans" cxnId="{38DFDDB3-8E99-B943-8EBF-8BF6A132EBA7}">
      <dgm:prSet/>
      <dgm:spPr/>
      <dgm:t>
        <a:bodyPr/>
        <a:lstStyle/>
        <a:p>
          <a:endParaRPr lang="en-US"/>
        </a:p>
      </dgm:t>
    </dgm:pt>
    <dgm:pt modelId="{F84BBFA8-CBDF-DC49-8C7E-48BA74AD78D4}">
      <dgm:prSet/>
      <dgm:spPr>
        <a:noFill/>
        <a:ln>
          <a:solidFill>
            <a:srgbClr val="9C1C25"/>
          </a:solidFill>
        </a:ln>
      </dgm:spPr>
      <dgm:t>
        <a:bodyPr/>
        <a:lstStyle/>
        <a:p>
          <a:r>
            <a:rPr lang="en-US">
              <a:solidFill>
                <a:schemeClr val="tx1"/>
              </a:solidFill>
            </a:rPr>
            <a:t>But creating these auxiliary labels is expensive</a:t>
          </a:r>
          <a:endParaRPr lang="en-DE">
            <a:solidFill>
              <a:schemeClr val="tx1"/>
            </a:solidFill>
          </a:endParaRPr>
        </a:p>
      </dgm:t>
    </dgm:pt>
    <dgm:pt modelId="{2DDE856C-4529-D04D-8741-61AD4EA5A24E}" type="parTrans" cxnId="{D2795F3E-DE35-F841-9452-9C4BAFB47FB7}">
      <dgm:prSet/>
      <dgm:spPr/>
      <dgm:t>
        <a:bodyPr/>
        <a:lstStyle/>
        <a:p>
          <a:endParaRPr lang="en-US"/>
        </a:p>
      </dgm:t>
    </dgm:pt>
    <dgm:pt modelId="{89C10351-DBAE-C647-BE5E-1C14B21B89FA}" type="sibTrans" cxnId="{D2795F3E-DE35-F841-9452-9C4BAFB47FB7}">
      <dgm:prSet/>
      <dgm:spPr/>
      <dgm:t>
        <a:bodyPr/>
        <a:lstStyle/>
        <a:p>
          <a:endParaRPr lang="en-US"/>
        </a:p>
      </dgm:t>
    </dgm:pt>
    <dgm:pt modelId="{C747A15B-2512-2B4D-98C0-F16F9766C954}">
      <dgm:prSet/>
      <dgm:spPr>
        <a:noFill/>
        <a:ln>
          <a:solidFill>
            <a:srgbClr val="9C1C25"/>
          </a:solidFill>
        </a:ln>
      </dgm:spPr>
      <dgm:t>
        <a:bodyPr/>
        <a:lstStyle/>
        <a:p>
          <a:r>
            <a:rPr lang="en-US">
              <a:solidFill>
                <a:schemeClr val="tx1"/>
              </a:solidFill>
            </a:rPr>
            <a:t>Not all datasets have labels for supporting facts</a:t>
          </a:r>
          <a:endParaRPr lang="en-DE">
            <a:solidFill>
              <a:schemeClr val="tx1"/>
            </a:solidFill>
          </a:endParaRPr>
        </a:p>
      </dgm:t>
    </dgm:pt>
    <dgm:pt modelId="{60D06482-1D40-4A48-A0A2-0C153220D5DD}" type="parTrans" cxnId="{9A6E6BAC-A391-234A-B9A6-C956CFF32E0C}">
      <dgm:prSet/>
      <dgm:spPr/>
      <dgm:t>
        <a:bodyPr/>
        <a:lstStyle/>
        <a:p>
          <a:endParaRPr lang="en-US"/>
        </a:p>
      </dgm:t>
    </dgm:pt>
    <dgm:pt modelId="{80D9F167-3526-2644-9173-F9D384C24F76}" type="sibTrans" cxnId="{9A6E6BAC-A391-234A-B9A6-C956CFF32E0C}">
      <dgm:prSet/>
      <dgm:spPr/>
      <dgm:t>
        <a:bodyPr/>
        <a:lstStyle/>
        <a:p>
          <a:endParaRPr lang="en-US"/>
        </a:p>
      </dgm:t>
    </dgm:pt>
    <dgm:pt modelId="{19C0E23E-E4C8-9B43-A443-884A88A90086}" type="pres">
      <dgm:prSet presAssocID="{E5788CF8-458F-AA42-8710-1644011EF576}" presName="linear" presStyleCnt="0">
        <dgm:presLayoutVars>
          <dgm:dir/>
          <dgm:resizeHandles val="exact"/>
        </dgm:presLayoutVars>
      </dgm:prSet>
      <dgm:spPr/>
    </dgm:pt>
    <dgm:pt modelId="{F6F45947-2B47-2A44-8AEE-9D1B9A7C2EA2}" type="pres">
      <dgm:prSet presAssocID="{32651434-C3EA-6B42-9421-0B25E32888E6}" presName="comp" presStyleCnt="0"/>
      <dgm:spPr/>
    </dgm:pt>
    <dgm:pt modelId="{4ECE5E5C-3B7E-E24D-9694-B439B9AF6AA2}" type="pres">
      <dgm:prSet presAssocID="{32651434-C3EA-6B42-9421-0B25E32888E6}" presName="box" presStyleLbl="node1" presStyleIdx="0" presStyleCnt="2"/>
      <dgm:spPr/>
    </dgm:pt>
    <dgm:pt modelId="{4FDB1FF2-5095-7D4C-BC5D-A789C035A639}" type="pres">
      <dgm:prSet presAssocID="{32651434-C3EA-6B42-9421-0B25E32888E6}" presName="img" presStyleLbl="fgImgPlace1" presStyleIdx="0" presStyleCnt="2" custScaleX="76398" custScaleY="95270"/>
      <dgm:spPr>
        <a:blipFill dpi="0" rotWithShape="1">
          <a:blip xmlns:r="http://schemas.openxmlformats.org/officeDocument/2006/relationships" r:embed="rId1"/>
          <a:srcRect/>
          <a:stretch>
            <a:fillRect/>
          </a:stretch>
        </a:blipFill>
        <a:ln>
          <a:noFill/>
        </a:ln>
      </dgm:spPr>
    </dgm:pt>
    <dgm:pt modelId="{A8C7FB0E-FB2B-7A4D-84C3-3225783AF2FE}" type="pres">
      <dgm:prSet presAssocID="{32651434-C3EA-6B42-9421-0B25E32888E6}" presName="text" presStyleLbl="node1" presStyleIdx="0" presStyleCnt="2">
        <dgm:presLayoutVars>
          <dgm:bulletEnabled val="1"/>
        </dgm:presLayoutVars>
      </dgm:prSet>
      <dgm:spPr/>
    </dgm:pt>
    <dgm:pt modelId="{46CF86D6-54B4-6948-86CE-D20C27C8BFA0}" type="pres">
      <dgm:prSet presAssocID="{3D3F0F07-C118-0648-B429-9F9EC96C7152}" presName="spacer" presStyleCnt="0"/>
      <dgm:spPr/>
    </dgm:pt>
    <dgm:pt modelId="{B190EA8C-6271-DB4F-9804-42A72F5A6DEE}" type="pres">
      <dgm:prSet presAssocID="{F84BBFA8-CBDF-DC49-8C7E-48BA74AD78D4}" presName="comp" presStyleCnt="0"/>
      <dgm:spPr/>
    </dgm:pt>
    <dgm:pt modelId="{DCD7D0F8-89C1-C843-B64A-6B812EA565C1}" type="pres">
      <dgm:prSet presAssocID="{F84BBFA8-CBDF-DC49-8C7E-48BA74AD78D4}" presName="box" presStyleLbl="node1" presStyleIdx="1" presStyleCnt="2"/>
      <dgm:spPr/>
    </dgm:pt>
    <dgm:pt modelId="{A1E70187-44C4-D245-BEC9-74FA80EE5612}" type="pres">
      <dgm:prSet presAssocID="{F84BBFA8-CBDF-DC49-8C7E-48BA74AD78D4}" presName="img" presStyleLbl="fgImgPlace1" presStyleIdx="1" presStyleCnt="2" custScaleX="68201" custScaleY="86666"/>
      <dgm:spPr>
        <a:blipFill dpi="0" rotWithShape="1">
          <a:blip xmlns:r="http://schemas.openxmlformats.org/officeDocument/2006/relationships" r:embed="rId2"/>
          <a:srcRect/>
          <a:stretch>
            <a:fillRect/>
          </a:stretch>
        </a:blipFill>
        <a:ln>
          <a:noFill/>
        </a:ln>
      </dgm:spPr>
    </dgm:pt>
    <dgm:pt modelId="{33B6470D-FCD3-9347-A26B-B98E368234B6}" type="pres">
      <dgm:prSet presAssocID="{F84BBFA8-CBDF-DC49-8C7E-48BA74AD78D4}" presName="text" presStyleLbl="node1" presStyleIdx="1" presStyleCnt="2">
        <dgm:presLayoutVars>
          <dgm:bulletEnabled val="1"/>
        </dgm:presLayoutVars>
      </dgm:prSet>
      <dgm:spPr/>
    </dgm:pt>
  </dgm:ptLst>
  <dgm:cxnLst>
    <dgm:cxn modelId="{906D561B-5274-4E49-89E6-817A28989200}" type="presOf" srcId="{F84BBFA8-CBDF-DC49-8C7E-48BA74AD78D4}" destId="{33B6470D-FCD3-9347-A26B-B98E368234B6}" srcOrd="1" destOrd="0" presId="urn:microsoft.com/office/officeart/2005/8/layout/vList4"/>
    <dgm:cxn modelId="{D2795F3E-DE35-F841-9452-9C4BAFB47FB7}" srcId="{E5788CF8-458F-AA42-8710-1644011EF576}" destId="{F84BBFA8-CBDF-DC49-8C7E-48BA74AD78D4}" srcOrd="1" destOrd="0" parTransId="{2DDE856C-4529-D04D-8741-61AD4EA5A24E}" sibTransId="{89C10351-DBAE-C647-BE5E-1C14B21B89FA}"/>
    <dgm:cxn modelId="{AD100152-5A99-104D-B6FD-9DF345347B07}" type="presOf" srcId="{E5788CF8-458F-AA42-8710-1644011EF576}" destId="{19C0E23E-E4C8-9B43-A443-884A88A90086}" srcOrd="0" destOrd="0" presId="urn:microsoft.com/office/officeart/2005/8/layout/vList4"/>
    <dgm:cxn modelId="{9959187C-15AC-BF44-B956-C67B19D1F030}" type="presOf" srcId="{F84BBFA8-CBDF-DC49-8C7E-48BA74AD78D4}" destId="{DCD7D0F8-89C1-C843-B64A-6B812EA565C1}" srcOrd="0" destOrd="0" presId="urn:microsoft.com/office/officeart/2005/8/layout/vList4"/>
    <dgm:cxn modelId="{9A6E6BAC-A391-234A-B9A6-C956CFF32E0C}" srcId="{F84BBFA8-CBDF-DC49-8C7E-48BA74AD78D4}" destId="{C747A15B-2512-2B4D-98C0-F16F9766C954}" srcOrd="0" destOrd="0" parTransId="{60D06482-1D40-4A48-A0A2-0C153220D5DD}" sibTransId="{80D9F167-3526-2644-9173-F9D384C24F76}"/>
    <dgm:cxn modelId="{366C1DAD-710B-8043-9E44-6078A8A39A4A}" type="presOf" srcId="{32651434-C3EA-6B42-9421-0B25E32888E6}" destId="{A8C7FB0E-FB2B-7A4D-84C3-3225783AF2FE}" srcOrd="1" destOrd="0" presId="urn:microsoft.com/office/officeart/2005/8/layout/vList4"/>
    <dgm:cxn modelId="{38DFDDB3-8E99-B943-8EBF-8BF6A132EBA7}" srcId="{E5788CF8-458F-AA42-8710-1644011EF576}" destId="{32651434-C3EA-6B42-9421-0B25E32888E6}" srcOrd="0" destOrd="0" parTransId="{7A1A46EC-0A75-4342-B349-82181F6189A5}" sibTransId="{3D3F0F07-C118-0648-B429-9F9EC96C7152}"/>
    <dgm:cxn modelId="{2F8754C0-D6BA-4244-9492-11774C05578C}" type="presOf" srcId="{C747A15B-2512-2B4D-98C0-F16F9766C954}" destId="{33B6470D-FCD3-9347-A26B-B98E368234B6}" srcOrd="1" destOrd="1" presId="urn:microsoft.com/office/officeart/2005/8/layout/vList4"/>
    <dgm:cxn modelId="{426AE7C2-0FC3-974E-A3BC-115C6CA4DAB9}" type="presOf" srcId="{32651434-C3EA-6B42-9421-0B25E32888E6}" destId="{4ECE5E5C-3B7E-E24D-9694-B439B9AF6AA2}" srcOrd="0" destOrd="0" presId="urn:microsoft.com/office/officeart/2005/8/layout/vList4"/>
    <dgm:cxn modelId="{CF21F7E7-40A8-654B-8DB7-9210489CCCE6}" type="presOf" srcId="{C747A15B-2512-2B4D-98C0-F16F9766C954}" destId="{DCD7D0F8-89C1-C843-B64A-6B812EA565C1}" srcOrd="0" destOrd="1" presId="urn:microsoft.com/office/officeart/2005/8/layout/vList4"/>
    <dgm:cxn modelId="{1D7610F3-FC86-1B4D-BD6B-5249B4E2F610}" type="presParOf" srcId="{19C0E23E-E4C8-9B43-A443-884A88A90086}" destId="{F6F45947-2B47-2A44-8AEE-9D1B9A7C2EA2}" srcOrd="0" destOrd="0" presId="urn:microsoft.com/office/officeart/2005/8/layout/vList4"/>
    <dgm:cxn modelId="{ECAFA0EE-CC8C-5845-915F-E4027E413FDD}" type="presParOf" srcId="{F6F45947-2B47-2A44-8AEE-9D1B9A7C2EA2}" destId="{4ECE5E5C-3B7E-E24D-9694-B439B9AF6AA2}" srcOrd="0" destOrd="0" presId="urn:microsoft.com/office/officeart/2005/8/layout/vList4"/>
    <dgm:cxn modelId="{BB1E5A90-352E-C245-B8BC-204AF30792B1}" type="presParOf" srcId="{F6F45947-2B47-2A44-8AEE-9D1B9A7C2EA2}" destId="{4FDB1FF2-5095-7D4C-BC5D-A789C035A639}" srcOrd="1" destOrd="0" presId="urn:microsoft.com/office/officeart/2005/8/layout/vList4"/>
    <dgm:cxn modelId="{E202E092-2667-7E46-B88A-FEBA83FE1F3C}" type="presParOf" srcId="{F6F45947-2B47-2A44-8AEE-9D1B9A7C2EA2}" destId="{A8C7FB0E-FB2B-7A4D-84C3-3225783AF2FE}" srcOrd="2" destOrd="0" presId="urn:microsoft.com/office/officeart/2005/8/layout/vList4"/>
    <dgm:cxn modelId="{6C3287A0-9640-0D4A-B42A-97F4670A3526}" type="presParOf" srcId="{19C0E23E-E4C8-9B43-A443-884A88A90086}" destId="{46CF86D6-54B4-6948-86CE-D20C27C8BFA0}" srcOrd="1" destOrd="0" presId="urn:microsoft.com/office/officeart/2005/8/layout/vList4"/>
    <dgm:cxn modelId="{E3927FDB-977A-9343-AAEA-8937842890BC}" type="presParOf" srcId="{19C0E23E-E4C8-9B43-A443-884A88A90086}" destId="{B190EA8C-6271-DB4F-9804-42A72F5A6DEE}" srcOrd="2" destOrd="0" presId="urn:microsoft.com/office/officeart/2005/8/layout/vList4"/>
    <dgm:cxn modelId="{D7423B61-1682-6445-913C-076D2C6A080C}" type="presParOf" srcId="{B190EA8C-6271-DB4F-9804-42A72F5A6DEE}" destId="{DCD7D0F8-89C1-C843-B64A-6B812EA565C1}" srcOrd="0" destOrd="0" presId="urn:microsoft.com/office/officeart/2005/8/layout/vList4"/>
    <dgm:cxn modelId="{AB7D0F20-1680-954D-A356-3A5A2CF233A7}" type="presParOf" srcId="{B190EA8C-6271-DB4F-9804-42A72F5A6DEE}" destId="{A1E70187-44C4-D245-BEC9-74FA80EE5612}" srcOrd="1" destOrd="0" presId="urn:microsoft.com/office/officeart/2005/8/layout/vList4"/>
    <dgm:cxn modelId="{98F99004-9A14-9F46-A11E-9899BC128C07}" type="presParOf" srcId="{B190EA8C-6271-DB4F-9804-42A72F5A6DEE}" destId="{33B6470D-FCD3-9347-A26B-B98E368234B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55148-7C15-F449-8A1A-8B7900E7FE27}"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E94A29FE-A87D-ED40-91C5-BEBE02AB1BD9}">
      <dgm:prSet/>
      <dgm:spPr>
        <a:noFill/>
        <a:ln>
          <a:solidFill>
            <a:srgbClr val="9C1C25"/>
          </a:solidFill>
        </a:ln>
      </dgm:spPr>
      <dgm:t>
        <a:bodyPr/>
        <a:lstStyle/>
        <a:p>
          <a:r>
            <a:rPr lang="en-US">
              <a:solidFill>
                <a:schemeClr val="tx1"/>
              </a:solidFill>
            </a:rPr>
            <a:t>Not applicable to all models</a:t>
          </a:r>
          <a:endParaRPr lang="en-DE">
            <a:solidFill>
              <a:schemeClr val="tx1"/>
            </a:solidFill>
          </a:endParaRPr>
        </a:p>
      </dgm:t>
    </dgm:pt>
    <dgm:pt modelId="{C490FC4E-D8E1-0A46-9231-F01A3ACDC4FA}" type="parTrans" cxnId="{3807E1DD-A8E5-854F-8ADC-8403C7B6FC48}">
      <dgm:prSet/>
      <dgm:spPr/>
      <dgm:t>
        <a:bodyPr/>
        <a:lstStyle/>
        <a:p>
          <a:endParaRPr lang="en-US"/>
        </a:p>
      </dgm:t>
    </dgm:pt>
    <dgm:pt modelId="{E08D8C4A-A715-1E47-96FE-AA616CA3ECEA}" type="sibTrans" cxnId="{3807E1DD-A8E5-854F-8ADC-8403C7B6FC48}">
      <dgm:prSet/>
      <dgm:spPr/>
      <dgm:t>
        <a:bodyPr/>
        <a:lstStyle/>
        <a:p>
          <a:endParaRPr lang="en-US"/>
        </a:p>
      </dgm:t>
    </dgm:pt>
    <dgm:pt modelId="{ECA7DB35-F99B-CA4F-B979-1DFD80281E8F}">
      <dgm:prSet/>
      <dgm:spPr>
        <a:noFill/>
        <a:ln>
          <a:solidFill>
            <a:srgbClr val="9C1C25"/>
          </a:solidFill>
        </a:ln>
      </dgm:spPr>
      <dgm:t>
        <a:bodyPr/>
        <a:lstStyle/>
        <a:p>
          <a:r>
            <a:rPr lang="en-US">
              <a:solidFill>
                <a:schemeClr val="tx1"/>
              </a:solidFill>
            </a:rPr>
            <a:t>You need to design the model to do this</a:t>
          </a:r>
          <a:endParaRPr lang="en-DE">
            <a:solidFill>
              <a:schemeClr val="tx1"/>
            </a:solidFill>
          </a:endParaRPr>
        </a:p>
      </dgm:t>
    </dgm:pt>
    <dgm:pt modelId="{E5055EF5-7C35-D044-A325-8865125846B7}" type="parTrans" cxnId="{E60CF817-6D5C-2A46-811C-26F96C8A0E87}">
      <dgm:prSet/>
      <dgm:spPr/>
      <dgm:t>
        <a:bodyPr/>
        <a:lstStyle/>
        <a:p>
          <a:endParaRPr lang="en-US"/>
        </a:p>
      </dgm:t>
    </dgm:pt>
    <dgm:pt modelId="{315460FE-43D5-5349-871B-9EF46437160B}" type="sibTrans" cxnId="{E60CF817-6D5C-2A46-811C-26F96C8A0E87}">
      <dgm:prSet/>
      <dgm:spPr/>
      <dgm:t>
        <a:bodyPr/>
        <a:lstStyle/>
        <a:p>
          <a:endParaRPr lang="en-US"/>
        </a:p>
      </dgm:t>
    </dgm:pt>
    <dgm:pt modelId="{1E4BC477-77F0-E84C-BF1D-6A44A500AF86}">
      <dgm:prSet/>
      <dgm:spPr>
        <a:noFill/>
        <a:ln>
          <a:solidFill>
            <a:srgbClr val="9C1C25"/>
          </a:solidFill>
        </a:ln>
      </dgm:spPr>
      <dgm:t>
        <a:bodyPr/>
        <a:lstStyle/>
        <a:p>
          <a:r>
            <a:rPr lang="en-US">
              <a:solidFill>
                <a:schemeClr val="tx1"/>
              </a:solidFill>
            </a:rPr>
            <a:t>This may not always give SOTA results</a:t>
          </a:r>
          <a:endParaRPr lang="en-DE">
            <a:solidFill>
              <a:schemeClr val="tx1"/>
            </a:solidFill>
          </a:endParaRPr>
        </a:p>
      </dgm:t>
    </dgm:pt>
    <dgm:pt modelId="{82EA7FD3-4A67-704E-A190-71D75D36BC87}" type="parTrans" cxnId="{BE4A68D3-7284-DE48-9A54-D0E88AD7EAD6}">
      <dgm:prSet/>
      <dgm:spPr/>
      <dgm:t>
        <a:bodyPr/>
        <a:lstStyle/>
        <a:p>
          <a:endParaRPr lang="en-US"/>
        </a:p>
      </dgm:t>
    </dgm:pt>
    <dgm:pt modelId="{C62DF1B4-2FDD-5F4C-A4AF-FD8FF2278396}" type="sibTrans" cxnId="{BE4A68D3-7284-DE48-9A54-D0E88AD7EAD6}">
      <dgm:prSet/>
      <dgm:spPr/>
      <dgm:t>
        <a:bodyPr/>
        <a:lstStyle/>
        <a:p>
          <a:endParaRPr lang="en-US"/>
        </a:p>
      </dgm:t>
    </dgm:pt>
    <dgm:pt modelId="{DEE96B06-E7A9-CA45-8D0F-6F2FA1116806}" type="pres">
      <dgm:prSet presAssocID="{EA655148-7C15-F449-8A1A-8B7900E7FE27}" presName="linear" presStyleCnt="0">
        <dgm:presLayoutVars>
          <dgm:dir/>
          <dgm:resizeHandles val="exact"/>
        </dgm:presLayoutVars>
      </dgm:prSet>
      <dgm:spPr/>
    </dgm:pt>
    <dgm:pt modelId="{B8742207-FA6C-BE49-B059-CB7356624ADD}" type="pres">
      <dgm:prSet presAssocID="{E94A29FE-A87D-ED40-91C5-BEBE02AB1BD9}" presName="comp" presStyleCnt="0"/>
      <dgm:spPr/>
    </dgm:pt>
    <dgm:pt modelId="{4C6CC52C-1332-F04A-9E9E-6189202F18F2}" type="pres">
      <dgm:prSet presAssocID="{E94A29FE-A87D-ED40-91C5-BEBE02AB1BD9}" presName="box" presStyleLbl="node1" presStyleIdx="0" presStyleCnt="3"/>
      <dgm:spPr/>
    </dgm:pt>
    <dgm:pt modelId="{6F486252-812F-F84A-AE56-9490A1CD20F9}" type="pres">
      <dgm:prSet presAssocID="{E94A29FE-A87D-ED40-91C5-BEBE02AB1BD9}" presName="img" presStyleLbl="fgImgPlace1" presStyleIdx="0" presStyleCnt="3" custScaleX="50560" custScaleY="90027"/>
      <dgm:spPr>
        <a:blipFill dpi="0" rotWithShape="1">
          <a:blip xmlns:r="http://schemas.openxmlformats.org/officeDocument/2006/relationships" r:embed="rId1"/>
          <a:srcRect/>
          <a:stretch>
            <a:fillRect/>
          </a:stretch>
        </a:blipFill>
        <a:ln>
          <a:noFill/>
        </a:ln>
      </dgm:spPr>
    </dgm:pt>
    <dgm:pt modelId="{A51FE9AE-F48F-F147-8CBA-226DDE261ECA}" type="pres">
      <dgm:prSet presAssocID="{E94A29FE-A87D-ED40-91C5-BEBE02AB1BD9}" presName="text" presStyleLbl="node1" presStyleIdx="0" presStyleCnt="3">
        <dgm:presLayoutVars>
          <dgm:bulletEnabled val="1"/>
        </dgm:presLayoutVars>
      </dgm:prSet>
      <dgm:spPr/>
    </dgm:pt>
    <dgm:pt modelId="{ADE3EFF6-B589-614B-9303-52BB9B6EC66C}" type="pres">
      <dgm:prSet presAssocID="{E08D8C4A-A715-1E47-96FE-AA616CA3ECEA}" presName="spacer" presStyleCnt="0"/>
      <dgm:spPr/>
    </dgm:pt>
    <dgm:pt modelId="{D6F2A32E-707F-C045-9812-E336FA0FB98C}" type="pres">
      <dgm:prSet presAssocID="{ECA7DB35-F99B-CA4F-B979-1DFD80281E8F}" presName="comp" presStyleCnt="0"/>
      <dgm:spPr/>
    </dgm:pt>
    <dgm:pt modelId="{AEB63548-1B93-7343-AAED-4C2F033C370C}" type="pres">
      <dgm:prSet presAssocID="{ECA7DB35-F99B-CA4F-B979-1DFD80281E8F}" presName="box" presStyleLbl="node1" presStyleIdx="1" presStyleCnt="3"/>
      <dgm:spPr/>
    </dgm:pt>
    <dgm:pt modelId="{448ED7A2-DA58-F84F-A4D1-34741CB88A45}" type="pres">
      <dgm:prSet presAssocID="{ECA7DB35-F99B-CA4F-B979-1DFD80281E8F}" presName="img" presStyleLbl="fgImgPlace1" presStyleIdx="1" presStyleCnt="3" custScaleX="50560" custScaleY="92775"/>
      <dgm:spPr>
        <a:blipFill dpi="0" rotWithShape="1">
          <a:blip xmlns:r="http://schemas.openxmlformats.org/officeDocument/2006/relationships" r:embed="rId2"/>
          <a:srcRect/>
          <a:stretch>
            <a:fillRect/>
          </a:stretch>
        </a:blipFill>
        <a:ln>
          <a:noFill/>
        </a:ln>
      </dgm:spPr>
    </dgm:pt>
    <dgm:pt modelId="{271ACD03-F649-6A4B-AED7-A20A9F18E014}" type="pres">
      <dgm:prSet presAssocID="{ECA7DB35-F99B-CA4F-B979-1DFD80281E8F}" presName="text" presStyleLbl="node1" presStyleIdx="1" presStyleCnt="3">
        <dgm:presLayoutVars>
          <dgm:bulletEnabled val="1"/>
        </dgm:presLayoutVars>
      </dgm:prSet>
      <dgm:spPr/>
    </dgm:pt>
    <dgm:pt modelId="{A25E9046-DFD9-B841-9536-2943B2C05C81}" type="pres">
      <dgm:prSet presAssocID="{315460FE-43D5-5349-871B-9EF46437160B}" presName="spacer" presStyleCnt="0"/>
      <dgm:spPr/>
    </dgm:pt>
    <dgm:pt modelId="{ED0D5032-9893-1141-A040-1F8352C94E2F}" type="pres">
      <dgm:prSet presAssocID="{1E4BC477-77F0-E84C-BF1D-6A44A500AF86}" presName="comp" presStyleCnt="0"/>
      <dgm:spPr/>
    </dgm:pt>
    <dgm:pt modelId="{2AC761F3-2C5C-124A-A133-B11E1A0E9C65}" type="pres">
      <dgm:prSet presAssocID="{1E4BC477-77F0-E84C-BF1D-6A44A500AF86}" presName="box" presStyleLbl="node1" presStyleIdx="2" presStyleCnt="3"/>
      <dgm:spPr/>
    </dgm:pt>
    <dgm:pt modelId="{C8F9BBBA-AF79-EC45-A65D-D10B4D5E211A}" type="pres">
      <dgm:prSet presAssocID="{1E4BC477-77F0-E84C-BF1D-6A44A500AF86}" presName="img" presStyleLbl="fgImgPlace1" presStyleIdx="2" presStyleCnt="3" custScaleX="50560"/>
      <dgm:spPr>
        <a:blipFill dpi="0" rotWithShape="1">
          <a:blip xmlns:r="http://schemas.openxmlformats.org/officeDocument/2006/relationships" r:embed="rId3"/>
          <a:srcRect/>
          <a:stretch>
            <a:fillRect/>
          </a:stretch>
        </a:blipFill>
        <a:ln>
          <a:noFill/>
        </a:ln>
      </dgm:spPr>
    </dgm:pt>
    <dgm:pt modelId="{0AE28548-FB00-FF43-84D2-070C769980FA}" type="pres">
      <dgm:prSet presAssocID="{1E4BC477-77F0-E84C-BF1D-6A44A500AF86}" presName="text" presStyleLbl="node1" presStyleIdx="2" presStyleCnt="3">
        <dgm:presLayoutVars>
          <dgm:bulletEnabled val="1"/>
        </dgm:presLayoutVars>
      </dgm:prSet>
      <dgm:spPr/>
    </dgm:pt>
  </dgm:ptLst>
  <dgm:cxnLst>
    <dgm:cxn modelId="{42332C02-52E4-E041-95A4-159126D82A6F}" type="presOf" srcId="{ECA7DB35-F99B-CA4F-B979-1DFD80281E8F}" destId="{AEB63548-1B93-7343-AAED-4C2F033C370C}" srcOrd="0" destOrd="0" presId="urn:microsoft.com/office/officeart/2005/8/layout/vList4"/>
    <dgm:cxn modelId="{E60CF817-6D5C-2A46-811C-26F96C8A0E87}" srcId="{EA655148-7C15-F449-8A1A-8B7900E7FE27}" destId="{ECA7DB35-F99B-CA4F-B979-1DFD80281E8F}" srcOrd="1" destOrd="0" parTransId="{E5055EF5-7C35-D044-A325-8865125846B7}" sibTransId="{315460FE-43D5-5349-871B-9EF46437160B}"/>
    <dgm:cxn modelId="{8B8FB43C-F70B-BD45-A430-062EE665C438}" type="presOf" srcId="{1E4BC477-77F0-E84C-BF1D-6A44A500AF86}" destId="{0AE28548-FB00-FF43-84D2-070C769980FA}" srcOrd="1" destOrd="0" presId="urn:microsoft.com/office/officeart/2005/8/layout/vList4"/>
    <dgm:cxn modelId="{CFD92F4F-B388-D248-8A16-1E920D29F95D}" type="presOf" srcId="{EA655148-7C15-F449-8A1A-8B7900E7FE27}" destId="{DEE96B06-E7A9-CA45-8D0F-6F2FA1116806}" srcOrd="0" destOrd="0" presId="urn:microsoft.com/office/officeart/2005/8/layout/vList4"/>
    <dgm:cxn modelId="{D2CB60A4-8DA0-6742-9678-0F6044EDF211}" type="presOf" srcId="{E94A29FE-A87D-ED40-91C5-BEBE02AB1BD9}" destId="{4C6CC52C-1332-F04A-9E9E-6189202F18F2}" srcOrd="0" destOrd="0" presId="urn:microsoft.com/office/officeart/2005/8/layout/vList4"/>
    <dgm:cxn modelId="{4559C3A5-13D5-954A-AF9F-F11A3913E173}" type="presOf" srcId="{1E4BC477-77F0-E84C-BF1D-6A44A500AF86}" destId="{2AC761F3-2C5C-124A-A133-B11E1A0E9C65}" srcOrd="0" destOrd="0" presId="urn:microsoft.com/office/officeart/2005/8/layout/vList4"/>
    <dgm:cxn modelId="{BE4A68D3-7284-DE48-9A54-D0E88AD7EAD6}" srcId="{EA655148-7C15-F449-8A1A-8B7900E7FE27}" destId="{1E4BC477-77F0-E84C-BF1D-6A44A500AF86}" srcOrd="2" destOrd="0" parTransId="{82EA7FD3-4A67-704E-A190-71D75D36BC87}" sibTransId="{C62DF1B4-2FDD-5F4C-A4AF-FD8FF2278396}"/>
    <dgm:cxn modelId="{3807E1DD-A8E5-854F-8ADC-8403C7B6FC48}" srcId="{EA655148-7C15-F449-8A1A-8B7900E7FE27}" destId="{E94A29FE-A87D-ED40-91C5-BEBE02AB1BD9}" srcOrd="0" destOrd="0" parTransId="{C490FC4E-D8E1-0A46-9231-F01A3ACDC4FA}" sibTransId="{E08D8C4A-A715-1E47-96FE-AA616CA3ECEA}"/>
    <dgm:cxn modelId="{0AB5D5E1-26D7-0047-9DF0-15286C03BC1D}" type="presOf" srcId="{E94A29FE-A87D-ED40-91C5-BEBE02AB1BD9}" destId="{A51FE9AE-F48F-F147-8CBA-226DDE261ECA}" srcOrd="1" destOrd="0" presId="urn:microsoft.com/office/officeart/2005/8/layout/vList4"/>
    <dgm:cxn modelId="{AAC727E3-9690-2D47-9C76-09466355A07A}" type="presOf" srcId="{ECA7DB35-F99B-CA4F-B979-1DFD80281E8F}" destId="{271ACD03-F649-6A4B-AED7-A20A9F18E014}" srcOrd="1" destOrd="0" presId="urn:microsoft.com/office/officeart/2005/8/layout/vList4"/>
    <dgm:cxn modelId="{B28E7BCE-B0BA-E041-8FCE-E324504FF0FD}" type="presParOf" srcId="{DEE96B06-E7A9-CA45-8D0F-6F2FA1116806}" destId="{B8742207-FA6C-BE49-B059-CB7356624ADD}" srcOrd="0" destOrd="0" presId="urn:microsoft.com/office/officeart/2005/8/layout/vList4"/>
    <dgm:cxn modelId="{827E3890-8E8D-9F40-86D7-1FD85CD01C7D}" type="presParOf" srcId="{B8742207-FA6C-BE49-B059-CB7356624ADD}" destId="{4C6CC52C-1332-F04A-9E9E-6189202F18F2}" srcOrd="0" destOrd="0" presId="urn:microsoft.com/office/officeart/2005/8/layout/vList4"/>
    <dgm:cxn modelId="{DD6C2383-531C-A745-ADB8-E693F281E94F}" type="presParOf" srcId="{B8742207-FA6C-BE49-B059-CB7356624ADD}" destId="{6F486252-812F-F84A-AE56-9490A1CD20F9}" srcOrd="1" destOrd="0" presId="urn:microsoft.com/office/officeart/2005/8/layout/vList4"/>
    <dgm:cxn modelId="{50C9FA5D-7F33-C844-9CA7-D2E6AFB40B86}" type="presParOf" srcId="{B8742207-FA6C-BE49-B059-CB7356624ADD}" destId="{A51FE9AE-F48F-F147-8CBA-226DDE261ECA}" srcOrd="2" destOrd="0" presId="urn:microsoft.com/office/officeart/2005/8/layout/vList4"/>
    <dgm:cxn modelId="{9711D7C7-9535-5D4F-AB04-08E042FE7305}" type="presParOf" srcId="{DEE96B06-E7A9-CA45-8D0F-6F2FA1116806}" destId="{ADE3EFF6-B589-614B-9303-52BB9B6EC66C}" srcOrd="1" destOrd="0" presId="urn:microsoft.com/office/officeart/2005/8/layout/vList4"/>
    <dgm:cxn modelId="{F2C57F44-36AB-3245-96BB-BFE360E672C0}" type="presParOf" srcId="{DEE96B06-E7A9-CA45-8D0F-6F2FA1116806}" destId="{D6F2A32E-707F-C045-9812-E336FA0FB98C}" srcOrd="2" destOrd="0" presId="urn:microsoft.com/office/officeart/2005/8/layout/vList4"/>
    <dgm:cxn modelId="{BA93EA79-463B-4641-81C4-EF242696DE00}" type="presParOf" srcId="{D6F2A32E-707F-C045-9812-E336FA0FB98C}" destId="{AEB63548-1B93-7343-AAED-4C2F033C370C}" srcOrd="0" destOrd="0" presId="urn:microsoft.com/office/officeart/2005/8/layout/vList4"/>
    <dgm:cxn modelId="{80B12F8A-91F3-0F43-A973-5598C82D53AC}" type="presParOf" srcId="{D6F2A32E-707F-C045-9812-E336FA0FB98C}" destId="{448ED7A2-DA58-F84F-A4D1-34741CB88A45}" srcOrd="1" destOrd="0" presId="urn:microsoft.com/office/officeart/2005/8/layout/vList4"/>
    <dgm:cxn modelId="{F487F939-FB77-4744-8F2B-8E5AAFE5ED58}" type="presParOf" srcId="{D6F2A32E-707F-C045-9812-E336FA0FB98C}" destId="{271ACD03-F649-6A4B-AED7-A20A9F18E014}" srcOrd="2" destOrd="0" presId="urn:microsoft.com/office/officeart/2005/8/layout/vList4"/>
    <dgm:cxn modelId="{A812278F-4069-374E-A464-DA4E8752C744}" type="presParOf" srcId="{DEE96B06-E7A9-CA45-8D0F-6F2FA1116806}" destId="{A25E9046-DFD9-B841-9536-2943B2C05C81}" srcOrd="3" destOrd="0" presId="urn:microsoft.com/office/officeart/2005/8/layout/vList4"/>
    <dgm:cxn modelId="{4F91AFBD-C81C-1C4B-9275-4F6C5FAF82D7}" type="presParOf" srcId="{DEE96B06-E7A9-CA45-8D0F-6F2FA1116806}" destId="{ED0D5032-9893-1141-A040-1F8352C94E2F}" srcOrd="4" destOrd="0" presId="urn:microsoft.com/office/officeart/2005/8/layout/vList4"/>
    <dgm:cxn modelId="{AF5F6779-B98A-4A4D-8556-E2160E0B7982}" type="presParOf" srcId="{ED0D5032-9893-1141-A040-1F8352C94E2F}" destId="{2AC761F3-2C5C-124A-A133-B11E1A0E9C65}" srcOrd="0" destOrd="0" presId="urn:microsoft.com/office/officeart/2005/8/layout/vList4"/>
    <dgm:cxn modelId="{4FDAFF6D-950D-6A48-A620-26DCA636F12C}" type="presParOf" srcId="{ED0D5032-9893-1141-A040-1F8352C94E2F}" destId="{C8F9BBBA-AF79-EC45-A65D-D10B4D5E211A}" srcOrd="1" destOrd="0" presId="urn:microsoft.com/office/officeart/2005/8/layout/vList4"/>
    <dgm:cxn modelId="{E76C08C9-AFED-9D42-B3D0-4A2057A73070}" type="presParOf" srcId="{ED0D5032-9893-1141-A040-1F8352C94E2F}" destId="{0AE28548-FB00-FF43-84D2-070C769980F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889874-849B-40AF-8767-25F935882A13}"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1271D61F-F8F7-4E74-BB3C-ADC8DEC72818}">
      <dgm:prSet/>
      <dgm:spPr>
        <a:solidFill>
          <a:srgbClr val="9C1C25"/>
        </a:solidFill>
      </dgm:spPr>
      <dgm:t>
        <a:bodyPr/>
        <a:lstStyle/>
        <a:p>
          <a:r>
            <a:rPr lang="en-US"/>
            <a:t>Gradient-based Methods</a:t>
          </a:r>
        </a:p>
      </dgm:t>
    </dgm:pt>
    <dgm:pt modelId="{4DC4C349-C637-40D6-B583-C22024B8011B}" type="parTrans" cxnId="{7EAA2DE5-0221-4460-8034-41919BD23DAC}">
      <dgm:prSet/>
      <dgm:spPr/>
      <dgm:t>
        <a:bodyPr/>
        <a:lstStyle/>
        <a:p>
          <a:endParaRPr lang="en-US"/>
        </a:p>
      </dgm:t>
    </dgm:pt>
    <dgm:pt modelId="{59EB235E-6798-4459-8E3B-421FDA26B3DB}" type="sibTrans" cxnId="{7EAA2DE5-0221-4460-8034-41919BD23DAC}">
      <dgm:prSet/>
      <dgm:spPr/>
      <dgm:t>
        <a:bodyPr/>
        <a:lstStyle/>
        <a:p>
          <a:endParaRPr lang="en-US"/>
        </a:p>
      </dgm:t>
    </dgm:pt>
    <dgm:pt modelId="{2E53E458-F3D0-415D-9530-0FA49CB0FCF6}">
      <dgm:prSet custT="1"/>
      <dgm:spPr>
        <a:ln>
          <a:solidFill>
            <a:srgbClr val="9C1C25"/>
          </a:solidFill>
        </a:ln>
      </dgm:spPr>
      <dgm:t>
        <a:bodyPr/>
        <a:lstStyle/>
        <a:p>
          <a:r>
            <a:rPr lang="en-US" sz="1800"/>
            <a:t>Vanilla Gradients [1]</a:t>
          </a:r>
        </a:p>
      </dgm:t>
    </dgm:pt>
    <dgm:pt modelId="{C3E3F317-3224-4C7B-84D7-32B7A75934D7}" type="parTrans" cxnId="{C584B84D-1A71-4838-BD8A-742D2B4CB3CA}">
      <dgm:prSet/>
      <dgm:spPr/>
      <dgm:t>
        <a:bodyPr/>
        <a:lstStyle/>
        <a:p>
          <a:endParaRPr lang="en-US"/>
        </a:p>
      </dgm:t>
    </dgm:pt>
    <dgm:pt modelId="{7230827A-1029-462B-ABF9-B177D613120E}" type="sibTrans" cxnId="{C584B84D-1A71-4838-BD8A-742D2B4CB3CA}">
      <dgm:prSet/>
      <dgm:spPr/>
      <dgm:t>
        <a:bodyPr/>
        <a:lstStyle/>
        <a:p>
          <a:endParaRPr lang="en-US"/>
        </a:p>
      </dgm:t>
    </dgm:pt>
    <dgm:pt modelId="{14CF4EFA-EA24-4119-AACE-92E7DAB68BDA}">
      <dgm:prSet/>
      <dgm:spPr>
        <a:solidFill>
          <a:srgbClr val="9C1C25"/>
        </a:solidFill>
      </dgm:spPr>
      <dgm:t>
        <a:bodyPr/>
        <a:lstStyle/>
        <a:p>
          <a:r>
            <a:rPr lang="en-US"/>
            <a:t>Attention-based Methods</a:t>
          </a:r>
        </a:p>
      </dgm:t>
    </dgm:pt>
    <dgm:pt modelId="{D98D6DAD-61A3-4FC0-A5E2-C760843A5D82}" type="parTrans" cxnId="{18AE9BF1-44B9-4B98-94E8-8E79CBB5F6A8}">
      <dgm:prSet/>
      <dgm:spPr/>
      <dgm:t>
        <a:bodyPr/>
        <a:lstStyle/>
        <a:p>
          <a:endParaRPr lang="en-US"/>
        </a:p>
      </dgm:t>
    </dgm:pt>
    <dgm:pt modelId="{9B40C85E-8F7E-44E4-A85D-FF2AA34D1D4E}" type="sibTrans" cxnId="{18AE9BF1-44B9-4B98-94E8-8E79CBB5F6A8}">
      <dgm:prSet/>
      <dgm:spPr/>
      <dgm:t>
        <a:bodyPr/>
        <a:lstStyle/>
        <a:p>
          <a:endParaRPr lang="en-US"/>
        </a:p>
      </dgm:t>
    </dgm:pt>
    <dgm:pt modelId="{4FAA5FD3-126B-444F-99E7-D13764F36562}">
      <dgm:prSet/>
      <dgm:spPr>
        <a:ln>
          <a:solidFill>
            <a:srgbClr val="9C1C25"/>
          </a:solidFill>
        </a:ln>
      </dgm:spPr>
      <dgm:t>
        <a:bodyPr/>
        <a:lstStyle/>
        <a:p>
          <a:r>
            <a:rPr lang="en-US"/>
            <a:t>Attention Weights</a:t>
          </a:r>
        </a:p>
      </dgm:t>
    </dgm:pt>
    <dgm:pt modelId="{B278C364-22DC-4200-A288-055195A1F0B1}" type="parTrans" cxnId="{53D465AC-4348-4291-81BC-0519944587C2}">
      <dgm:prSet/>
      <dgm:spPr/>
      <dgm:t>
        <a:bodyPr/>
        <a:lstStyle/>
        <a:p>
          <a:endParaRPr lang="en-US"/>
        </a:p>
      </dgm:t>
    </dgm:pt>
    <dgm:pt modelId="{3DED0382-5031-4F41-A1B0-892F1CCD251D}" type="sibTrans" cxnId="{53D465AC-4348-4291-81BC-0519944587C2}">
      <dgm:prSet/>
      <dgm:spPr/>
      <dgm:t>
        <a:bodyPr/>
        <a:lstStyle/>
        <a:p>
          <a:endParaRPr lang="en-US"/>
        </a:p>
      </dgm:t>
    </dgm:pt>
    <dgm:pt modelId="{1CE08347-CDC9-2F42-A107-576770833167}">
      <dgm:prSet/>
      <dgm:spPr/>
      <dgm:t>
        <a:bodyPr/>
        <a:lstStyle/>
        <a:p>
          <a:r>
            <a:rPr lang="en-US"/>
            <a:t>Scaled Attention [4]</a:t>
          </a:r>
        </a:p>
      </dgm:t>
    </dgm:pt>
    <dgm:pt modelId="{7BD0EA19-9157-184D-BDBD-2FDD0EDAC001}" type="parTrans" cxnId="{CB07895A-D18C-9E43-BC15-7B721AC408B1}">
      <dgm:prSet/>
      <dgm:spPr/>
      <dgm:t>
        <a:bodyPr/>
        <a:lstStyle/>
        <a:p>
          <a:endParaRPr lang="en-US"/>
        </a:p>
      </dgm:t>
    </dgm:pt>
    <dgm:pt modelId="{DDAB64AC-9A5C-A04B-8324-50E8EE22D19C}" type="sibTrans" cxnId="{CB07895A-D18C-9E43-BC15-7B721AC408B1}">
      <dgm:prSet/>
      <dgm:spPr/>
      <dgm:t>
        <a:bodyPr/>
        <a:lstStyle/>
        <a:p>
          <a:endParaRPr lang="en-US"/>
        </a:p>
      </dgm:t>
    </dgm:pt>
    <dgm:pt modelId="{61298C6D-EDEA-6B4F-8F43-257E48459E04}">
      <dgm:prSet custT="1"/>
      <dgm:spPr>
        <a:ln>
          <a:solidFill>
            <a:srgbClr val="9C1C25"/>
          </a:solidFill>
        </a:ln>
      </dgm:spPr>
      <dgm:t>
        <a:bodyPr/>
        <a:lstStyle/>
        <a:p>
          <a:r>
            <a:rPr lang="en-US" sz="1800"/>
            <a:t>Integrated Gradients [2]</a:t>
          </a:r>
        </a:p>
      </dgm:t>
    </dgm:pt>
    <dgm:pt modelId="{834A0E43-D2E2-6841-90DA-6305AA8F0564}" type="parTrans" cxnId="{5FC8D65A-FE8F-2944-85F4-FF61BF6B7212}">
      <dgm:prSet/>
      <dgm:spPr/>
      <dgm:t>
        <a:bodyPr/>
        <a:lstStyle/>
        <a:p>
          <a:endParaRPr lang="en-US"/>
        </a:p>
      </dgm:t>
    </dgm:pt>
    <dgm:pt modelId="{3A7BEF56-2331-8E4A-8DF1-61DA48DCD8D7}" type="sibTrans" cxnId="{5FC8D65A-FE8F-2944-85F4-FF61BF6B7212}">
      <dgm:prSet/>
      <dgm:spPr/>
      <dgm:t>
        <a:bodyPr/>
        <a:lstStyle/>
        <a:p>
          <a:endParaRPr lang="en-US"/>
        </a:p>
      </dgm:t>
    </dgm:pt>
    <dgm:pt modelId="{6533317C-B563-4242-88FB-D9E10546B2B8}">
      <dgm:prSet custT="1"/>
      <dgm:spPr>
        <a:ln>
          <a:solidFill>
            <a:srgbClr val="9C1C25"/>
          </a:solidFill>
        </a:ln>
      </dgm:spPr>
      <dgm:t>
        <a:bodyPr/>
        <a:lstStyle/>
        <a:p>
          <a:r>
            <a:rPr lang="en-US" sz="1800" err="1"/>
            <a:t>SmoothGrad</a:t>
          </a:r>
          <a:r>
            <a:rPr lang="en-US" sz="1800"/>
            <a:t> [3]</a:t>
          </a:r>
        </a:p>
      </dgm:t>
    </dgm:pt>
    <dgm:pt modelId="{3A4EAF2A-ADDB-4545-B0EB-6D8ABF9FC338}" type="parTrans" cxnId="{8E6AB5F7-C2DD-0744-AA89-859CD587CAB7}">
      <dgm:prSet/>
      <dgm:spPr/>
      <dgm:t>
        <a:bodyPr/>
        <a:lstStyle/>
        <a:p>
          <a:endParaRPr lang="en-US"/>
        </a:p>
      </dgm:t>
    </dgm:pt>
    <dgm:pt modelId="{9966E826-DDF2-C744-8BE0-F075B77B9A25}" type="sibTrans" cxnId="{8E6AB5F7-C2DD-0744-AA89-859CD587CAB7}">
      <dgm:prSet/>
      <dgm:spPr/>
      <dgm:t>
        <a:bodyPr/>
        <a:lstStyle/>
        <a:p>
          <a:endParaRPr lang="en-US"/>
        </a:p>
      </dgm:t>
    </dgm:pt>
    <dgm:pt modelId="{091CE578-E181-034A-918B-DB2FE69D566B}" type="pres">
      <dgm:prSet presAssocID="{64889874-849B-40AF-8767-25F935882A13}" presName="linear" presStyleCnt="0">
        <dgm:presLayoutVars>
          <dgm:dir/>
          <dgm:animLvl val="lvl"/>
          <dgm:resizeHandles val="exact"/>
        </dgm:presLayoutVars>
      </dgm:prSet>
      <dgm:spPr/>
    </dgm:pt>
    <dgm:pt modelId="{5E84FACE-7E2B-4244-9193-7A2E3551B3E9}" type="pres">
      <dgm:prSet presAssocID="{1271D61F-F8F7-4E74-BB3C-ADC8DEC72818}" presName="parentLin" presStyleCnt="0"/>
      <dgm:spPr/>
    </dgm:pt>
    <dgm:pt modelId="{A29712E7-FACC-924A-811F-87E37F2535CE}" type="pres">
      <dgm:prSet presAssocID="{1271D61F-F8F7-4E74-BB3C-ADC8DEC72818}" presName="parentLeftMargin" presStyleLbl="node1" presStyleIdx="0" presStyleCnt="2"/>
      <dgm:spPr/>
    </dgm:pt>
    <dgm:pt modelId="{B3D79B54-C550-CD4C-85EB-D844427DC67E}" type="pres">
      <dgm:prSet presAssocID="{1271D61F-F8F7-4E74-BB3C-ADC8DEC72818}" presName="parentText" presStyleLbl="node1" presStyleIdx="0" presStyleCnt="2">
        <dgm:presLayoutVars>
          <dgm:chMax val="0"/>
          <dgm:bulletEnabled val="1"/>
        </dgm:presLayoutVars>
      </dgm:prSet>
      <dgm:spPr/>
    </dgm:pt>
    <dgm:pt modelId="{08E45495-977B-5C4D-AC41-8A6A7F6E9952}" type="pres">
      <dgm:prSet presAssocID="{1271D61F-F8F7-4E74-BB3C-ADC8DEC72818}" presName="negativeSpace" presStyleCnt="0"/>
      <dgm:spPr/>
    </dgm:pt>
    <dgm:pt modelId="{4392AEE4-FC26-8844-9ECD-008F631CDEF1}" type="pres">
      <dgm:prSet presAssocID="{1271D61F-F8F7-4E74-BB3C-ADC8DEC72818}" presName="childText" presStyleLbl="conFgAcc1" presStyleIdx="0" presStyleCnt="2">
        <dgm:presLayoutVars>
          <dgm:bulletEnabled val="1"/>
        </dgm:presLayoutVars>
      </dgm:prSet>
      <dgm:spPr/>
    </dgm:pt>
    <dgm:pt modelId="{585CC87B-299E-D44E-AAAF-DFF9D0FE32D8}" type="pres">
      <dgm:prSet presAssocID="{59EB235E-6798-4459-8E3B-421FDA26B3DB}" presName="spaceBetweenRectangles" presStyleCnt="0"/>
      <dgm:spPr/>
    </dgm:pt>
    <dgm:pt modelId="{8923B0DD-FCC6-B845-9AF4-9D7E95ACB2D9}" type="pres">
      <dgm:prSet presAssocID="{14CF4EFA-EA24-4119-AACE-92E7DAB68BDA}" presName="parentLin" presStyleCnt="0"/>
      <dgm:spPr/>
    </dgm:pt>
    <dgm:pt modelId="{DC7B3181-6B3D-FA48-8C2A-DCF6ACF7E41A}" type="pres">
      <dgm:prSet presAssocID="{14CF4EFA-EA24-4119-AACE-92E7DAB68BDA}" presName="parentLeftMargin" presStyleLbl="node1" presStyleIdx="0" presStyleCnt="2"/>
      <dgm:spPr/>
    </dgm:pt>
    <dgm:pt modelId="{35F290C9-F213-D343-AAAF-2862BCC3F4C0}" type="pres">
      <dgm:prSet presAssocID="{14CF4EFA-EA24-4119-AACE-92E7DAB68BDA}" presName="parentText" presStyleLbl="node1" presStyleIdx="1" presStyleCnt="2">
        <dgm:presLayoutVars>
          <dgm:chMax val="0"/>
          <dgm:bulletEnabled val="1"/>
        </dgm:presLayoutVars>
      </dgm:prSet>
      <dgm:spPr/>
    </dgm:pt>
    <dgm:pt modelId="{29964B21-BA83-7A48-986E-04B79403FBC9}" type="pres">
      <dgm:prSet presAssocID="{14CF4EFA-EA24-4119-AACE-92E7DAB68BDA}" presName="negativeSpace" presStyleCnt="0"/>
      <dgm:spPr/>
    </dgm:pt>
    <dgm:pt modelId="{6C5DC298-AB14-264C-9A32-2234AAC0A07B}" type="pres">
      <dgm:prSet presAssocID="{14CF4EFA-EA24-4119-AACE-92E7DAB68BDA}" presName="childText" presStyleLbl="conFgAcc1" presStyleIdx="1" presStyleCnt="2">
        <dgm:presLayoutVars>
          <dgm:bulletEnabled val="1"/>
        </dgm:presLayoutVars>
      </dgm:prSet>
      <dgm:spPr/>
    </dgm:pt>
  </dgm:ptLst>
  <dgm:cxnLst>
    <dgm:cxn modelId="{7A07A904-3447-304F-AA46-F10F0BA1E092}" type="presOf" srcId="{14CF4EFA-EA24-4119-AACE-92E7DAB68BDA}" destId="{35F290C9-F213-D343-AAAF-2862BCC3F4C0}" srcOrd="1" destOrd="0" presId="urn:microsoft.com/office/officeart/2005/8/layout/list1"/>
    <dgm:cxn modelId="{66286E33-FACA-8346-95D0-81C8D242EC00}" type="presOf" srcId="{1271D61F-F8F7-4E74-BB3C-ADC8DEC72818}" destId="{A29712E7-FACC-924A-811F-87E37F2535CE}" srcOrd="0" destOrd="0" presId="urn:microsoft.com/office/officeart/2005/8/layout/list1"/>
    <dgm:cxn modelId="{4C06D133-D0FA-EF4A-B8B9-F52F81FA5064}" type="presOf" srcId="{1CE08347-CDC9-2F42-A107-576770833167}" destId="{6C5DC298-AB14-264C-9A32-2234AAC0A07B}" srcOrd="0" destOrd="1" presId="urn:microsoft.com/office/officeart/2005/8/layout/list1"/>
    <dgm:cxn modelId="{DE764B39-C532-4041-9B5F-B44F35149963}" type="presOf" srcId="{61298C6D-EDEA-6B4F-8F43-257E48459E04}" destId="{4392AEE4-FC26-8844-9ECD-008F631CDEF1}" srcOrd="0" destOrd="1" presId="urn:microsoft.com/office/officeart/2005/8/layout/list1"/>
    <dgm:cxn modelId="{FB45EB3E-CF79-004E-8ECE-9822817932A1}" type="presOf" srcId="{2E53E458-F3D0-415D-9530-0FA49CB0FCF6}" destId="{4392AEE4-FC26-8844-9ECD-008F631CDEF1}" srcOrd="0" destOrd="0" presId="urn:microsoft.com/office/officeart/2005/8/layout/list1"/>
    <dgm:cxn modelId="{C584B84D-1A71-4838-BD8A-742D2B4CB3CA}" srcId="{1271D61F-F8F7-4E74-BB3C-ADC8DEC72818}" destId="{2E53E458-F3D0-415D-9530-0FA49CB0FCF6}" srcOrd="0" destOrd="0" parTransId="{C3E3F317-3224-4C7B-84D7-32B7A75934D7}" sibTransId="{7230827A-1029-462B-ABF9-B177D613120E}"/>
    <dgm:cxn modelId="{CB07895A-D18C-9E43-BC15-7B721AC408B1}" srcId="{14CF4EFA-EA24-4119-AACE-92E7DAB68BDA}" destId="{1CE08347-CDC9-2F42-A107-576770833167}" srcOrd="1" destOrd="0" parTransId="{7BD0EA19-9157-184D-BDBD-2FDD0EDAC001}" sibTransId="{DDAB64AC-9A5C-A04B-8324-50E8EE22D19C}"/>
    <dgm:cxn modelId="{5FC8D65A-FE8F-2944-85F4-FF61BF6B7212}" srcId="{1271D61F-F8F7-4E74-BB3C-ADC8DEC72818}" destId="{61298C6D-EDEA-6B4F-8F43-257E48459E04}" srcOrd="1" destOrd="0" parTransId="{834A0E43-D2E2-6841-90DA-6305AA8F0564}" sibTransId="{3A7BEF56-2331-8E4A-8DF1-61DA48DCD8D7}"/>
    <dgm:cxn modelId="{B30BFB64-722D-564C-B914-E61E2D41A79F}" type="presOf" srcId="{64889874-849B-40AF-8767-25F935882A13}" destId="{091CE578-E181-034A-918B-DB2FE69D566B}" srcOrd="0" destOrd="0" presId="urn:microsoft.com/office/officeart/2005/8/layout/list1"/>
    <dgm:cxn modelId="{F190057D-9B8D-8A4E-98EE-90AE7D009ECA}" type="presOf" srcId="{6533317C-B563-4242-88FB-D9E10546B2B8}" destId="{4392AEE4-FC26-8844-9ECD-008F631CDEF1}" srcOrd="0" destOrd="2" presId="urn:microsoft.com/office/officeart/2005/8/layout/list1"/>
    <dgm:cxn modelId="{53D465AC-4348-4291-81BC-0519944587C2}" srcId="{14CF4EFA-EA24-4119-AACE-92E7DAB68BDA}" destId="{4FAA5FD3-126B-444F-99E7-D13764F36562}" srcOrd="0" destOrd="0" parTransId="{B278C364-22DC-4200-A288-055195A1F0B1}" sibTransId="{3DED0382-5031-4F41-A1B0-892F1CCD251D}"/>
    <dgm:cxn modelId="{2BBD46C1-E7C9-1A43-A7F2-1EE95970C8AD}" type="presOf" srcId="{4FAA5FD3-126B-444F-99E7-D13764F36562}" destId="{6C5DC298-AB14-264C-9A32-2234AAC0A07B}" srcOrd="0" destOrd="0" presId="urn:microsoft.com/office/officeart/2005/8/layout/list1"/>
    <dgm:cxn modelId="{9C143CD4-AF59-1841-976F-4FDEAB8FF44D}" type="presOf" srcId="{1271D61F-F8F7-4E74-BB3C-ADC8DEC72818}" destId="{B3D79B54-C550-CD4C-85EB-D844427DC67E}" srcOrd="1" destOrd="0" presId="urn:microsoft.com/office/officeart/2005/8/layout/list1"/>
    <dgm:cxn modelId="{7EAA2DE5-0221-4460-8034-41919BD23DAC}" srcId="{64889874-849B-40AF-8767-25F935882A13}" destId="{1271D61F-F8F7-4E74-BB3C-ADC8DEC72818}" srcOrd="0" destOrd="0" parTransId="{4DC4C349-C637-40D6-B583-C22024B8011B}" sibTransId="{59EB235E-6798-4459-8E3B-421FDA26B3DB}"/>
    <dgm:cxn modelId="{721F99F1-3C10-B74A-8975-1A0CABA1813C}" type="presOf" srcId="{14CF4EFA-EA24-4119-AACE-92E7DAB68BDA}" destId="{DC7B3181-6B3D-FA48-8C2A-DCF6ACF7E41A}" srcOrd="0" destOrd="0" presId="urn:microsoft.com/office/officeart/2005/8/layout/list1"/>
    <dgm:cxn modelId="{18AE9BF1-44B9-4B98-94E8-8E79CBB5F6A8}" srcId="{64889874-849B-40AF-8767-25F935882A13}" destId="{14CF4EFA-EA24-4119-AACE-92E7DAB68BDA}" srcOrd="1" destOrd="0" parTransId="{D98D6DAD-61A3-4FC0-A5E2-C760843A5D82}" sibTransId="{9B40C85E-8F7E-44E4-A85D-FF2AA34D1D4E}"/>
    <dgm:cxn modelId="{8E6AB5F7-C2DD-0744-AA89-859CD587CAB7}" srcId="{1271D61F-F8F7-4E74-BB3C-ADC8DEC72818}" destId="{6533317C-B563-4242-88FB-D9E10546B2B8}" srcOrd="2" destOrd="0" parTransId="{3A4EAF2A-ADDB-4545-B0EB-6D8ABF9FC338}" sibTransId="{9966E826-DDF2-C744-8BE0-F075B77B9A25}"/>
    <dgm:cxn modelId="{8D795A8A-5158-D842-B328-C664F162DB5C}" type="presParOf" srcId="{091CE578-E181-034A-918B-DB2FE69D566B}" destId="{5E84FACE-7E2B-4244-9193-7A2E3551B3E9}" srcOrd="0" destOrd="0" presId="urn:microsoft.com/office/officeart/2005/8/layout/list1"/>
    <dgm:cxn modelId="{4A188EC1-1F4C-BA43-82EF-52A011E5BDBC}" type="presParOf" srcId="{5E84FACE-7E2B-4244-9193-7A2E3551B3E9}" destId="{A29712E7-FACC-924A-811F-87E37F2535CE}" srcOrd="0" destOrd="0" presId="urn:microsoft.com/office/officeart/2005/8/layout/list1"/>
    <dgm:cxn modelId="{357E03AB-4ECF-EE49-B606-0AE163168013}" type="presParOf" srcId="{5E84FACE-7E2B-4244-9193-7A2E3551B3E9}" destId="{B3D79B54-C550-CD4C-85EB-D844427DC67E}" srcOrd="1" destOrd="0" presId="urn:microsoft.com/office/officeart/2005/8/layout/list1"/>
    <dgm:cxn modelId="{6FBDA8E8-EA12-5E46-89F3-020D66F2F957}" type="presParOf" srcId="{091CE578-E181-034A-918B-DB2FE69D566B}" destId="{08E45495-977B-5C4D-AC41-8A6A7F6E9952}" srcOrd="1" destOrd="0" presId="urn:microsoft.com/office/officeart/2005/8/layout/list1"/>
    <dgm:cxn modelId="{C4D20F76-3EEA-BE4F-AE32-17085E1D1F67}" type="presParOf" srcId="{091CE578-E181-034A-918B-DB2FE69D566B}" destId="{4392AEE4-FC26-8844-9ECD-008F631CDEF1}" srcOrd="2" destOrd="0" presId="urn:microsoft.com/office/officeart/2005/8/layout/list1"/>
    <dgm:cxn modelId="{0AB10329-604A-3644-BB01-B8325251407E}" type="presParOf" srcId="{091CE578-E181-034A-918B-DB2FE69D566B}" destId="{585CC87B-299E-D44E-AAAF-DFF9D0FE32D8}" srcOrd="3" destOrd="0" presId="urn:microsoft.com/office/officeart/2005/8/layout/list1"/>
    <dgm:cxn modelId="{5D90A6DA-6948-254D-A516-E30026C895A8}" type="presParOf" srcId="{091CE578-E181-034A-918B-DB2FE69D566B}" destId="{8923B0DD-FCC6-B845-9AF4-9D7E95ACB2D9}" srcOrd="4" destOrd="0" presId="urn:microsoft.com/office/officeart/2005/8/layout/list1"/>
    <dgm:cxn modelId="{23BEB999-40AA-4F4A-8B84-1FC490C2CA7B}" type="presParOf" srcId="{8923B0DD-FCC6-B845-9AF4-9D7E95ACB2D9}" destId="{DC7B3181-6B3D-FA48-8C2A-DCF6ACF7E41A}" srcOrd="0" destOrd="0" presId="urn:microsoft.com/office/officeart/2005/8/layout/list1"/>
    <dgm:cxn modelId="{A924F6B1-501C-8C42-A6CC-92766A6B7242}" type="presParOf" srcId="{8923B0DD-FCC6-B845-9AF4-9D7E95ACB2D9}" destId="{35F290C9-F213-D343-AAAF-2862BCC3F4C0}" srcOrd="1" destOrd="0" presId="urn:microsoft.com/office/officeart/2005/8/layout/list1"/>
    <dgm:cxn modelId="{CEEACDA6-F203-B047-B36E-44281432579E}" type="presParOf" srcId="{091CE578-E181-034A-918B-DB2FE69D566B}" destId="{29964B21-BA83-7A48-986E-04B79403FBC9}" srcOrd="5" destOrd="0" presId="urn:microsoft.com/office/officeart/2005/8/layout/list1"/>
    <dgm:cxn modelId="{F78FF5EC-85BB-B74D-90C4-DB7F68B1C5A4}" type="presParOf" srcId="{091CE578-E181-034A-918B-DB2FE69D566B}" destId="{6C5DC298-AB14-264C-9A32-2234AAC0A07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2A3DD9-D419-8E43-A1D0-5E5A04D82584}"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en-US"/>
        </a:p>
      </dgm:t>
    </dgm:pt>
    <dgm:pt modelId="{190464AC-781A-7642-AE4B-B8FCB2BAAB9F}">
      <dgm:prSet/>
      <dgm:spPr>
        <a:ln>
          <a:solidFill>
            <a:srgbClr val="9C1C25"/>
          </a:solidFill>
        </a:ln>
      </dgm:spPr>
      <dgm:t>
        <a:bodyPr/>
        <a:lstStyle/>
        <a:p>
          <a:r>
            <a:rPr lang="en-US" b="0"/>
            <a:t>Validates</a:t>
          </a:r>
          <a:r>
            <a:rPr lang="en-US"/>
            <a:t> the input-output </a:t>
          </a:r>
          <a:r>
            <a:rPr lang="en-US" b="0"/>
            <a:t>behavior</a:t>
          </a:r>
          <a:r>
            <a:rPr lang="en-US"/>
            <a:t> </a:t>
          </a:r>
          <a:r>
            <a:rPr lang="en-US" b="0"/>
            <a:t>w/o</a:t>
          </a:r>
          <a:r>
            <a:rPr lang="en-US"/>
            <a:t> knowing the model </a:t>
          </a:r>
          <a:r>
            <a:rPr lang="en-US" b="0"/>
            <a:t>internals</a:t>
          </a:r>
          <a:endParaRPr lang="en-DE" b="0"/>
        </a:p>
      </dgm:t>
    </dgm:pt>
    <dgm:pt modelId="{7B5F8A67-9588-CD42-BD1F-E8A003BFE990}" type="parTrans" cxnId="{21701977-70AE-724C-92BD-1B9F1AE61209}">
      <dgm:prSet/>
      <dgm:spPr/>
      <dgm:t>
        <a:bodyPr/>
        <a:lstStyle/>
        <a:p>
          <a:endParaRPr lang="en-US"/>
        </a:p>
      </dgm:t>
    </dgm:pt>
    <dgm:pt modelId="{86C0C547-0285-9D4F-A6BF-1D1E413EA426}" type="sibTrans" cxnId="{21701977-70AE-724C-92BD-1B9F1AE61209}">
      <dgm:prSet/>
      <dgm:spPr/>
      <dgm:t>
        <a:bodyPr/>
        <a:lstStyle/>
        <a:p>
          <a:endParaRPr lang="en-US"/>
        </a:p>
      </dgm:t>
    </dgm:pt>
    <dgm:pt modelId="{C5F9E716-7C77-C14D-AB74-EDFB38FA0478}">
      <dgm:prSet/>
      <dgm:spPr>
        <a:ln>
          <a:solidFill>
            <a:srgbClr val="9C1C25"/>
          </a:solidFill>
        </a:ln>
      </dgm:spPr>
      <dgm:t>
        <a:bodyPr/>
        <a:lstStyle/>
        <a:p>
          <a:r>
            <a:rPr lang="en-US"/>
            <a:t>List of questions and answers that evaluates the behavior of a model</a:t>
          </a:r>
          <a:endParaRPr lang="en-DE"/>
        </a:p>
      </dgm:t>
    </dgm:pt>
    <dgm:pt modelId="{37858175-6F54-F440-8319-7CC421855F0B}" type="parTrans" cxnId="{57AB7655-18CD-F448-9B3E-5466211B5F28}">
      <dgm:prSet/>
      <dgm:spPr/>
      <dgm:t>
        <a:bodyPr/>
        <a:lstStyle/>
        <a:p>
          <a:endParaRPr lang="en-US"/>
        </a:p>
      </dgm:t>
    </dgm:pt>
    <dgm:pt modelId="{651B9DF9-7770-BA48-977F-30B3F2FC0EF4}" type="sibTrans" cxnId="{57AB7655-18CD-F448-9B3E-5466211B5F28}">
      <dgm:prSet/>
      <dgm:spPr/>
      <dgm:t>
        <a:bodyPr/>
        <a:lstStyle/>
        <a:p>
          <a:endParaRPr lang="en-US"/>
        </a:p>
      </dgm:t>
    </dgm:pt>
    <dgm:pt modelId="{E543C709-F915-6847-A961-EF0D84E7D786}">
      <dgm:prSet/>
      <dgm:spPr>
        <a:ln>
          <a:solidFill>
            <a:srgbClr val="9C1C25"/>
          </a:solidFill>
        </a:ln>
      </dgm:spPr>
      <dgm:t>
        <a:bodyPr/>
        <a:lstStyle/>
        <a:p>
          <a:r>
            <a:rPr lang="en-US"/>
            <a:t>Multiple types of tests</a:t>
          </a:r>
          <a:endParaRPr lang="en-DE"/>
        </a:p>
      </dgm:t>
    </dgm:pt>
    <dgm:pt modelId="{8D828D72-2470-2042-A036-F6E3F61576F0}" type="parTrans" cxnId="{456D6D22-419A-EE45-BE15-9166EE747F42}">
      <dgm:prSet/>
      <dgm:spPr/>
      <dgm:t>
        <a:bodyPr/>
        <a:lstStyle/>
        <a:p>
          <a:endParaRPr lang="en-US"/>
        </a:p>
      </dgm:t>
    </dgm:pt>
    <dgm:pt modelId="{1307B6DE-C292-CB40-B932-C256095C1293}" type="sibTrans" cxnId="{456D6D22-419A-EE45-BE15-9166EE747F42}">
      <dgm:prSet/>
      <dgm:spPr/>
      <dgm:t>
        <a:bodyPr/>
        <a:lstStyle/>
        <a:p>
          <a:endParaRPr lang="en-US"/>
        </a:p>
      </dgm:t>
    </dgm:pt>
    <dgm:pt modelId="{34CA9073-764A-F340-9933-E27A0DB0E148}">
      <dgm:prSet/>
      <dgm:spPr>
        <a:ln>
          <a:solidFill>
            <a:srgbClr val="9C1C25"/>
          </a:solidFill>
        </a:ln>
      </dgm:spPr>
      <dgm:t>
        <a:bodyPr/>
        <a:lstStyle/>
        <a:p>
          <a:r>
            <a:rPr lang="en-US"/>
            <a:t>Minimum Functionality Tests</a:t>
          </a:r>
          <a:endParaRPr lang="en-DE"/>
        </a:p>
      </dgm:t>
    </dgm:pt>
    <dgm:pt modelId="{66CDA915-A159-A14D-BC2F-8E86D19DF97E}" type="parTrans" cxnId="{8AD10A21-DBB9-5B42-B268-50E3934C0654}">
      <dgm:prSet/>
      <dgm:spPr/>
      <dgm:t>
        <a:bodyPr/>
        <a:lstStyle/>
        <a:p>
          <a:endParaRPr lang="en-US"/>
        </a:p>
      </dgm:t>
    </dgm:pt>
    <dgm:pt modelId="{EF65F422-B0D2-9E4D-9BBA-15B41BEBE943}" type="sibTrans" cxnId="{8AD10A21-DBB9-5B42-B268-50E3934C0654}">
      <dgm:prSet/>
      <dgm:spPr/>
      <dgm:t>
        <a:bodyPr/>
        <a:lstStyle/>
        <a:p>
          <a:endParaRPr lang="en-US"/>
        </a:p>
      </dgm:t>
    </dgm:pt>
    <dgm:pt modelId="{5153C87D-EB35-1745-81D7-E7656A3A14D7}">
      <dgm:prSet/>
      <dgm:spPr>
        <a:ln>
          <a:solidFill>
            <a:srgbClr val="9C1C25"/>
          </a:solidFill>
        </a:ln>
      </dgm:spPr>
      <dgm:t>
        <a:bodyPr/>
        <a:lstStyle/>
        <a:p>
          <a:r>
            <a:rPr lang="en-US"/>
            <a:t>Invariance</a:t>
          </a:r>
          <a:endParaRPr lang="en-DE"/>
        </a:p>
      </dgm:t>
    </dgm:pt>
    <dgm:pt modelId="{1055C4CB-ACB6-E245-9A02-E5FCDC12AB45}" type="parTrans" cxnId="{61BFD0F3-DBC9-D040-BCE6-2D96D7B9F1FB}">
      <dgm:prSet/>
      <dgm:spPr/>
      <dgm:t>
        <a:bodyPr/>
        <a:lstStyle/>
        <a:p>
          <a:endParaRPr lang="en-US"/>
        </a:p>
      </dgm:t>
    </dgm:pt>
    <dgm:pt modelId="{FF12CF4E-58E7-0E47-A94E-CC8B0C2A9F83}" type="sibTrans" cxnId="{61BFD0F3-DBC9-D040-BCE6-2D96D7B9F1FB}">
      <dgm:prSet/>
      <dgm:spPr/>
      <dgm:t>
        <a:bodyPr/>
        <a:lstStyle/>
        <a:p>
          <a:endParaRPr lang="en-US"/>
        </a:p>
      </dgm:t>
    </dgm:pt>
    <dgm:pt modelId="{969D30A4-950F-A64E-8C87-EA3DC079932C}" type="pres">
      <dgm:prSet presAssocID="{D92A3DD9-D419-8E43-A1D0-5E5A04D82584}" presName="linear" presStyleCnt="0">
        <dgm:presLayoutVars>
          <dgm:dir/>
          <dgm:resizeHandles val="exact"/>
        </dgm:presLayoutVars>
      </dgm:prSet>
      <dgm:spPr/>
    </dgm:pt>
    <dgm:pt modelId="{38DC58EB-F37D-8845-BB95-286C873A589D}" type="pres">
      <dgm:prSet presAssocID="{190464AC-781A-7642-AE4B-B8FCB2BAAB9F}" presName="comp" presStyleCnt="0"/>
      <dgm:spPr/>
    </dgm:pt>
    <dgm:pt modelId="{80C3741F-79EC-AB46-92BD-1CF876C6BF05}" type="pres">
      <dgm:prSet presAssocID="{190464AC-781A-7642-AE4B-B8FCB2BAAB9F}" presName="box" presStyleLbl="node1" presStyleIdx="0" presStyleCnt="3"/>
      <dgm:spPr/>
    </dgm:pt>
    <dgm:pt modelId="{6CDB42AA-4263-E244-8D3C-EFEF4BC7BA09}" type="pres">
      <dgm:prSet presAssocID="{190464AC-781A-7642-AE4B-B8FCB2BAAB9F}" presName="img" presStyleLbl="fgImgPlace1" presStyleIdx="0" presStyleCnt="3"/>
      <dgm:spPr>
        <a:blipFill dpi="0" rotWithShape="1">
          <a:blip xmlns:r="http://schemas.openxmlformats.org/officeDocument/2006/relationships" r:embed="rId1"/>
          <a:srcRect/>
          <a:stretch>
            <a:fillRect/>
          </a:stretch>
        </a:blipFill>
        <a:ln>
          <a:noFill/>
        </a:ln>
      </dgm:spPr>
    </dgm:pt>
    <dgm:pt modelId="{DED5A5FE-5F7B-8E4A-BDEA-1CFDE4D30113}" type="pres">
      <dgm:prSet presAssocID="{190464AC-781A-7642-AE4B-B8FCB2BAAB9F}" presName="text" presStyleLbl="node1" presStyleIdx="0" presStyleCnt="3">
        <dgm:presLayoutVars>
          <dgm:bulletEnabled val="1"/>
        </dgm:presLayoutVars>
      </dgm:prSet>
      <dgm:spPr/>
    </dgm:pt>
    <dgm:pt modelId="{954EB7DD-44F1-1F41-B1CC-C7AD6BF26D42}" type="pres">
      <dgm:prSet presAssocID="{86C0C547-0285-9D4F-A6BF-1D1E413EA426}" presName="spacer" presStyleCnt="0"/>
      <dgm:spPr/>
    </dgm:pt>
    <dgm:pt modelId="{668A01B0-254D-524E-A363-C4866A15CF38}" type="pres">
      <dgm:prSet presAssocID="{C5F9E716-7C77-C14D-AB74-EDFB38FA0478}" presName="comp" presStyleCnt="0"/>
      <dgm:spPr/>
    </dgm:pt>
    <dgm:pt modelId="{83729B6E-11C1-7A4D-8546-54D19E7A4742}" type="pres">
      <dgm:prSet presAssocID="{C5F9E716-7C77-C14D-AB74-EDFB38FA0478}" presName="box" presStyleLbl="node1" presStyleIdx="1" presStyleCnt="3" custLinFactNeighborX="-99" custLinFactNeighborY="2418"/>
      <dgm:spPr/>
    </dgm:pt>
    <dgm:pt modelId="{43D0ECF7-C786-6440-8245-925A5B9FE187}" type="pres">
      <dgm:prSet presAssocID="{C5F9E716-7C77-C14D-AB74-EDFB38FA0478}" presName="img"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5D1468EF-3C40-674C-909F-F27011CB7D57}" type="pres">
      <dgm:prSet presAssocID="{C5F9E716-7C77-C14D-AB74-EDFB38FA0478}" presName="text" presStyleLbl="node1" presStyleIdx="1" presStyleCnt="3">
        <dgm:presLayoutVars>
          <dgm:bulletEnabled val="1"/>
        </dgm:presLayoutVars>
      </dgm:prSet>
      <dgm:spPr/>
    </dgm:pt>
    <dgm:pt modelId="{29CFC8A6-58E0-AA4F-87AC-A77DBE1050FE}" type="pres">
      <dgm:prSet presAssocID="{651B9DF9-7770-BA48-977F-30B3F2FC0EF4}" presName="spacer" presStyleCnt="0"/>
      <dgm:spPr/>
    </dgm:pt>
    <dgm:pt modelId="{F9447FD3-2C52-C84D-9EEA-904C8217100C}" type="pres">
      <dgm:prSet presAssocID="{E543C709-F915-6847-A961-EF0D84E7D786}" presName="comp" presStyleCnt="0"/>
      <dgm:spPr/>
    </dgm:pt>
    <dgm:pt modelId="{067877A0-F3C9-1D43-A7B4-F7A417D428F9}" type="pres">
      <dgm:prSet presAssocID="{E543C709-F915-6847-A961-EF0D84E7D786}" presName="box" presStyleLbl="node1" presStyleIdx="2" presStyleCnt="3"/>
      <dgm:spPr/>
    </dgm:pt>
    <dgm:pt modelId="{E172C74E-D4DD-7145-A366-448E7138901C}" type="pres">
      <dgm:prSet presAssocID="{E543C709-F915-6847-A961-EF0D84E7D786}" presName="img" presStyleLbl="fgImgPlace1" presStyleIdx="2" presStyleCnt="3"/>
      <dgm:spPr>
        <a:blipFill dpi="0" rotWithShape="1">
          <a:blip xmlns:r="http://schemas.openxmlformats.org/officeDocument/2006/relationships" r:embed="rId3"/>
          <a:srcRect/>
          <a:stretch>
            <a:fillRect/>
          </a:stretch>
        </a:blipFill>
        <a:ln>
          <a:noFill/>
        </a:ln>
      </dgm:spPr>
    </dgm:pt>
    <dgm:pt modelId="{D0FB9D30-303F-D44C-99B9-EAC8C1379763}" type="pres">
      <dgm:prSet presAssocID="{E543C709-F915-6847-A961-EF0D84E7D786}" presName="text" presStyleLbl="node1" presStyleIdx="2" presStyleCnt="3">
        <dgm:presLayoutVars>
          <dgm:bulletEnabled val="1"/>
        </dgm:presLayoutVars>
      </dgm:prSet>
      <dgm:spPr/>
    </dgm:pt>
  </dgm:ptLst>
  <dgm:cxnLst>
    <dgm:cxn modelId="{31FE251C-0BA0-C841-8F81-725A1BC91B78}" type="presOf" srcId="{34CA9073-764A-F340-9933-E27A0DB0E148}" destId="{D0FB9D30-303F-D44C-99B9-EAC8C1379763}" srcOrd="1" destOrd="1" presId="urn:microsoft.com/office/officeart/2005/8/layout/vList4"/>
    <dgm:cxn modelId="{8AD10A21-DBB9-5B42-B268-50E3934C0654}" srcId="{E543C709-F915-6847-A961-EF0D84E7D786}" destId="{34CA9073-764A-F340-9933-E27A0DB0E148}" srcOrd="0" destOrd="0" parTransId="{66CDA915-A159-A14D-BC2F-8E86D19DF97E}" sibTransId="{EF65F422-B0D2-9E4D-9BBA-15B41BEBE943}"/>
    <dgm:cxn modelId="{456D6D22-419A-EE45-BE15-9166EE747F42}" srcId="{D92A3DD9-D419-8E43-A1D0-5E5A04D82584}" destId="{E543C709-F915-6847-A961-EF0D84E7D786}" srcOrd="2" destOrd="0" parTransId="{8D828D72-2470-2042-A036-F6E3F61576F0}" sibTransId="{1307B6DE-C292-CB40-B932-C256095C1293}"/>
    <dgm:cxn modelId="{EA49F92B-CED0-494D-933B-A3591D02CDC4}" type="presOf" srcId="{5153C87D-EB35-1745-81D7-E7656A3A14D7}" destId="{067877A0-F3C9-1D43-A7B4-F7A417D428F9}" srcOrd="0" destOrd="2" presId="urn:microsoft.com/office/officeart/2005/8/layout/vList4"/>
    <dgm:cxn modelId="{14C7AC39-A4FF-8F4B-BE4E-8F989778D4B4}" type="presOf" srcId="{D92A3DD9-D419-8E43-A1D0-5E5A04D82584}" destId="{969D30A4-950F-A64E-8C87-EA3DC079932C}" srcOrd="0" destOrd="0" presId="urn:microsoft.com/office/officeart/2005/8/layout/vList4"/>
    <dgm:cxn modelId="{57AB7655-18CD-F448-9B3E-5466211B5F28}" srcId="{D92A3DD9-D419-8E43-A1D0-5E5A04D82584}" destId="{C5F9E716-7C77-C14D-AB74-EDFB38FA0478}" srcOrd="1" destOrd="0" parTransId="{37858175-6F54-F440-8319-7CC421855F0B}" sibTransId="{651B9DF9-7770-BA48-977F-30B3F2FC0EF4}"/>
    <dgm:cxn modelId="{3807865F-3057-A441-A4F5-944A1A5CE8CE}" type="presOf" srcId="{C5F9E716-7C77-C14D-AB74-EDFB38FA0478}" destId="{5D1468EF-3C40-674C-909F-F27011CB7D57}" srcOrd="1" destOrd="0" presId="urn:microsoft.com/office/officeart/2005/8/layout/vList4"/>
    <dgm:cxn modelId="{8D4A0261-C3F2-064B-BFC0-3DCB1E0FAA41}" type="presOf" srcId="{190464AC-781A-7642-AE4B-B8FCB2BAAB9F}" destId="{80C3741F-79EC-AB46-92BD-1CF876C6BF05}" srcOrd="0" destOrd="0" presId="urn:microsoft.com/office/officeart/2005/8/layout/vList4"/>
    <dgm:cxn modelId="{21701977-70AE-724C-92BD-1B9F1AE61209}" srcId="{D92A3DD9-D419-8E43-A1D0-5E5A04D82584}" destId="{190464AC-781A-7642-AE4B-B8FCB2BAAB9F}" srcOrd="0" destOrd="0" parTransId="{7B5F8A67-9588-CD42-BD1F-E8A003BFE990}" sibTransId="{86C0C547-0285-9D4F-A6BF-1D1E413EA426}"/>
    <dgm:cxn modelId="{1B33D57C-C2B4-D24F-9B5C-2244C7D4FDE1}" type="presOf" srcId="{C5F9E716-7C77-C14D-AB74-EDFB38FA0478}" destId="{83729B6E-11C1-7A4D-8546-54D19E7A4742}" srcOrd="0" destOrd="0" presId="urn:microsoft.com/office/officeart/2005/8/layout/vList4"/>
    <dgm:cxn modelId="{B4A4C49A-AD0D-9842-9FE4-E882365A3CDB}" type="presOf" srcId="{190464AC-781A-7642-AE4B-B8FCB2BAAB9F}" destId="{DED5A5FE-5F7B-8E4A-BDEA-1CFDE4D30113}" srcOrd="1" destOrd="0" presId="urn:microsoft.com/office/officeart/2005/8/layout/vList4"/>
    <dgm:cxn modelId="{BCFC3DAC-74E3-724F-9A42-A50FB4F3FD7E}" type="presOf" srcId="{5153C87D-EB35-1745-81D7-E7656A3A14D7}" destId="{D0FB9D30-303F-D44C-99B9-EAC8C1379763}" srcOrd="1" destOrd="2" presId="urn:microsoft.com/office/officeart/2005/8/layout/vList4"/>
    <dgm:cxn modelId="{EF56C7B3-4592-E64F-A676-E92B5F856AC6}" type="presOf" srcId="{E543C709-F915-6847-A961-EF0D84E7D786}" destId="{067877A0-F3C9-1D43-A7B4-F7A417D428F9}" srcOrd="0" destOrd="0" presId="urn:microsoft.com/office/officeart/2005/8/layout/vList4"/>
    <dgm:cxn modelId="{580045BE-2FFD-BC43-9757-4C9BC072B272}" type="presOf" srcId="{34CA9073-764A-F340-9933-E27A0DB0E148}" destId="{067877A0-F3C9-1D43-A7B4-F7A417D428F9}" srcOrd="0" destOrd="1" presId="urn:microsoft.com/office/officeart/2005/8/layout/vList4"/>
    <dgm:cxn modelId="{9168AFF2-471E-2E45-9045-C58B8081472D}" type="presOf" srcId="{E543C709-F915-6847-A961-EF0D84E7D786}" destId="{D0FB9D30-303F-D44C-99B9-EAC8C1379763}" srcOrd="1" destOrd="0" presId="urn:microsoft.com/office/officeart/2005/8/layout/vList4"/>
    <dgm:cxn modelId="{61BFD0F3-DBC9-D040-BCE6-2D96D7B9F1FB}" srcId="{E543C709-F915-6847-A961-EF0D84E7D786}" destId="{5153C87D-EB35-1745-81D7-E7656A3A14D7}" srcOrd="1" destOrd="0" parTransId="{1055C4CB-ACB6-E245-9A02-E5FCDC12AB45}" sibTransId="{FF12CF4E-58E7-0E47-A94E-CC8B0C2A9F83}"/>
    <dgm:cxn modelId="{E04592A2-BB13-A04A-9CF7-A4D9B1A5EF91}" type="presParOf" srcId="{969D30A4-950F-A64E-8C87-EA3DC079932C}" destId="{38DC58EB-F37D-8845-BB95-286C873A589D}" srcOrd="0" destOrd="0" presId="urn:microsoft.com/office/officeart/2005/8/layout/vList4"/>
    <dgm:cxn modelId="{955786E5-CA09-6E4F-867F-34AFA801931B}" type="presParOf" srcId="{38DC58EB-F37D-8845-BB95-286C873A589D}" destId="{80C3741F-79EC-AB46-92BD-1CF876C6BF05}" srcOrd="0" destOrd="0" presId="urn:microsoft.com/office/officeart/2005/8/layout/vList4"/>
    <dgm:cxn modelId="{D2A2FDAA-218B-264A-A321-FA4B50D6D487}" type="presParOf" srcId="{38DC58EB-F37D-8845-BB95-286C873A589D}" destId="{6CDB42AA-4263-E244-8D3C-EFEF4BC7BA09}" srcOrd="1" destOrd="0" presId="urn:microsoft.com/office/officeart/2005/8/layout/vList4"/>
    <dgm:cxn modelId="{0E5D7C59-C929-F848-9AE5-65A1441ED54D}" type="presParOf" srcId="{38DC58EB-F37D-8845-BB95-286C873A589D}" destId="{DED5A5FE-5F7B-8E4A-BDEA-1CFDE4D30113}" srcOrd="2" destOrd="0" presId="urn:microsoft.com/office/officeart/2005/8/layout/vList4"/>
    <dgm:cxn modelId="{77383323-9072-9D4F-809E-2080757B7C51}" type="presParOf" srcId="{969D30A4-950F-A64E-8C87-EA3DC079932C}" destId="{954EB7DD-44F1-1F41-B1CC-C7AD6BF26D42}" srcOrd="1" destOrd="0" presId="urn:microsoft.com/office/officeart/2005/8/layout/vList4"/>
    <dgm:cxn modelId="{80E2BF93-4293-D645-87AD-186E00CDBD8F}" type="presParOf" srcId="{969D30A4-950F-A64E-8C87-EA3DC079932C}" destId="{668A01B0-254D-524E-A363-C4866A15CF38}" srcOrd="2" destOrd="0" presId="urn:microsoft.com/office/officeart/2005/8/layout/vList4"/>
    <dgm:cxn modelId="{7D666D7E-1B5A-D040-85AE-3E13B209ABCF}" type="presParOf" srcId="{668A01B0-254D-524E-A363-C4866A15CF38}" destId="{83729B6E-11C1-7A4D-8546-54D19E7A4742}" srcOrd="0" destOrd="0" presId="urn:microsoft.com/office/officeart/2005/8/layout/vList4"/>
    <dgm:cxn modelId="{0ED9237C-8B9E-DA47-AA01-0B6AB152295B}" type="presParOf" srcId="{668A01B0-254D-524E-A363-C4866A15CF38}" destId="{43D0ECF7-C786-6440-8245-925A5B9FE187}" srcOrd="1" destOrd="0" presId="urn:microsoft.com/office/officeart/2005/8/layout/vList4"/>
    <dgm:cxn modelId="{60273C7B-7FC0-DB44-93DB-64D201407CD8}" type="presParOf" srcId="{668A01B0-254D-524E-A363-C4866A15CF38}" destId="{5D1468EF-3C40-674C-909F-F27011CB7D57}" srcOrd="2" destOrd="0" presId="urn:microsoft.com/office/officeart/2005/8/layout/vList4"/>
    <dgm:cxn modelId="{AEC77D7E-EEC3-4F41-A931-7A13688EEBD0}" type="presParOf" srcId="{969D30A4-950F-A64E-8C87-EA3DC079932C}" destId="{29CFC8A6-58E0-AA4F-87AC-A77DBE1050FE}" srcOrd="3" destOrd="0" presId="urn:microsoft.com/office/officeart/2005/8/layout/vList4"/>
    <dgm:cxn modelId="{E4E7B39B-4C94-3849-8F5D-D9A241975C1B}" type="presParOf" srcId="{969D30A4-950F-A64E-8C87-EA3DC079932C}" destId="{F9447FD3-2C52-C84D-9EEA-904C8217100C}" srcOrd="4" destOrd="0" presId="urn:microsoft.com/office/officeart/2005/8/layout/vList4"/>
    <dgm:cxn modelId="{27FC5887-8703-5842-A5E6-FEABE1C01D0D}" type="presParOf" srcId="{F9447FD3-2C52-C84D-9EEA-904C8217100C}" destId="{067877A0-F3C9-1D43-A7B4-F7A417D428F9}" srcOrd="0" destOrd="0" presId="urn:microsoft.com/office/officeart/2005/8/layout/vList4"/>
    <dgm:cxn modelId="{140B0BE4-963F-8548-AB24-D85848B1C99E}" type="presParOf" srcId="{F9447FD3-2C52-C84D-9EEA-904C8217100C}" destId="{E172C74E-D4DD-7145-A366-448E7138901C}" srcOrd="1" destOrd="0" presId="urn:microsoft.com/office/officeart/2005/8/layout/vList4"/>
    <dgm:cxn modelId="{144F2DFB-2463-9840-9A42-849644D140B8}" type="presParOf" srcId="{F9447FD3-2C52-C84D-9EEA-904C8217100C}" destId="{D0FB9D30-303F-D44C-99B9-EAC8C1379763}" srcOrd="2" destOrd="0" presId="urn:microsoft.com/office/officeart/2005/8/layout/vList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02DF01-52EE-4DC6-9EB4-22B6E9E383D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5D9568C4-C022-477A-BD21-FCF82A646E38}">
      <dgm:prSet/>
      <dgm:spPr>
        <a:noFill/>
        <a:ln>
          <a:solidFill>
            <a:srgbClr val="9C1C25"/>
          </a:solidFill>
        </a:ln>
      </dgm:spPr>
      <dgm:t>
        <a:bodyPr/>
        <a:lstStyle/>
        <a:p>
          <a:r>
            <a:rPr lang="en-US">
              <a:solidFill>
                <a:schemeClr val="tx1"/>
              </a:solidFill>
            </a:rPr>
            <a:t>Deploying models</a:t>
          </a:r>
        </a:p>
      </dgm:t>
    </dgm:pt>
    <dgm:pt modelId="{9DD2FF29-6BD1-48E8-8978-353DBE7B8006}" type="parTrans" cxnId="{643A30CF-55FF-4718-8C83-2D25EAFAA81D}">
      <dgm:prSet/>
      <dgm:spPr/>
      <dgm:t>
        <a:bodyPr/>
        <a:lstStyle/>
        <a:p>
          <a:endParaRPr lang="en-US"/>
        </a:p>
      </dgm:t>
    </dgm:pt>
    <dgm:pt modelId="{51B2F767-F316-471E-9E87-E49AC9B11DF4}" type="sibTrans" cxnId="{643A30CF-55FF-4718-8C83-2D25EAFAA81D}">
      <dgm:prSet/>
      <dgm:spPr/>
      <dgm:t>
        <a:bodyPr/>
        <a:lstStyle/>
        <a:p>
          <a:endParaRPr lang="en-US"/>
        </a:p>
      </dgm:t>
    </dgm:pt>
    <dgm:pt modelId="{F5130081-905A-4E93-A1E1-18900E492233}">
      <dgm:prSet/>
      <dgm:spPr>
        <a:noFill/>
        <a:ln>
          <a:solidFill>
            <a:srgbClr val="9C1C25"/>
          </a:solidFill>
        </a:ln>
      </dgm:spPr>
      <dgm:t>
        <a:bodyPr/>
        <a:lstStyle/>
        <a:p>
          <a:r>
            <a:rPr lang="en-US">
              <a:solidFill>
                <a:schemeClr val="tx1"/>
              </a:solidFill>
            </a:rPr>
            <a:t>Comparing models</a:t>
          </a:r>
        </a:p>
      </dgm:t>
    </dgm:pt>
    <dgm:pt modelId="{26557265-AEF6-4AA9-8C7A-83EBAEFB4BC3}" type="parTrans" cxnId="{30883B1C-3676-4588-BD1F-0839C4142234}">
      <dgm:prSet/>
      <dgm:spPr/>
      <dgm:t>
        <a:bodyPr/>
        <a:lstStyle/>
        <a:p>
          <a:endParaRPr lang="en-US"/>
        </a:p>
      </dgm:t>
    </dgm:pt>
    <dgm:pt modelId="{D1C33773-3C6F-429F-841F-9DBA36B14011}" type="sibTrans" cxnId="{30883B1C-3676-4588-BD1F-0839C4142234}">
      <dgm:prSet/>
      <dgm:spPr/>
      <dgm:t>
        <a:bodyPr/>
        <a:lstStyle/>
        <a:p>
          <a:endParaRPr lang="en-US"/>
        </a:p>
      </dgm:t>
    </dgm:pt>
    <dgm:pt modelId="{865BB97B-C1A3-45E2-9DFF-EADFA7EC6E49}">
      <dgm:prSet/>
      <dgm:spPr>
        <a:noFill/>
        <a:ln>
          <a:solidFill>
            <a:srgbClr val="9C1C25"/>
          </a:solidFill>
        </a:ln>
      </dgm:spPr>
      <dgm:t>
        <a:bodyPr/>
        <a:lstStyle/>
        <a:p>
          <a:r>
            <a:rPr lang="en-US">
              <a:solidFill>
                <a:schemeClr val="tx1"/>
              </a:solidFill>
            </a:rPr>
            <a:t>Explainability</a:t>
          </a:r>
        </a:p>
      </dgm:t>
    </dgm:pt>
    <dgm:pt modelId="{543C7CFF-15A4-4512-B2E6-5240EE165C2A}" type="parTrans" cxnId="{DD2E6B03-95F1-4BB7-BC89-E7BECA0D5772}">
      <dgm:prSet/>
      <dgm:spPr/>
      <dgm:t>
        <a:bodyPr/>
        <a:lstStyle/>
        <a:p>
          <a:endParaRPr lang="en-US"/>
        </a:p>
      </dgm:t>
    </dgm:pt>
    <dgm:pt modelId="{28CE36F3-9A25-4540-96A5-24413B3BCCD4}" type="sibTrans" cxnId="{DD2E6B03-95F1-4BB7-BC89-E7BECA0D5772}">
      <dgm:prSet/>
      <dgm:spPr/>
      <dgm:t>
        <a:bodyPr/>
        <a:lstStyle/>
        <a:p>
          <a:endParaRPr lang="en-US"/>
        </a:p>
      </dgm:t>
    </dgm:pt>
    <dgm:pt modelId="{5DED4E5D-9DC0-4BC5-BAEE-16CDFC268494}">
      <dgm:prSet/>
      <dgm:spPr>
        <a:noFill/>
        <a:ln>
          <a:solidFill>
            <a:srgbClr val="9C1C25"/>
          </a:solidFill>
        </a:ln>
      </dgm:spPr>
      <dgm:t>
        <a:bodyPr/>
        <a:lstStyle/>
        <a:p>
          <a:r>
            <a:rPr lang="en-US">
              <a:solidFill>
                <a:schemeClr val="tx1"/>
              </a:solidFill>
            </a:rPr>
            <a:t>Behavioral Tests</a:t>
          </a:r>
        </a:p>
      </dgm:t>
    </dgm:pt>
    <dgm:pt modelId="{096D085B-7AC1-4678-A6D6-CAD361AE3C7C}" type="parTrans" cxnId="{A7161A67-A85C-4F20-B0BA-DB96412CF11D}">
      <dgm:prSet/>
      <dgm:spPr/>
      <dgm:t>
        <a:bodyPr/>
        <a:lstStyle/>
        <a:p>
          <a:endParaRPr lang="en-US"/>
        </a:p>
      </dgm:t>
    </dgm:pt>
    <dgm:pt modelId="{1067245D-31AD-4CB5-9117-B0BFAD94B601}" type="sibTrans" cxnId="{A7161A67-A85C-4F20-B0BA-DB96412CF11D}">
      <dgm:prSet/>
      <dgm:spPr/>
      <dgm:t>
        <a:bodyPr/>
        <a:lstStyle/>
        <a:p>
          <a:endParaRPr lang="en-US"/>
        </a:p>
      </dgm:t>
    </dgm:pt>
    <dgm:pt modelId="{CADFC629-AB66-49B8-AAA5-3351312C2245}">
      <dgm:prSet/>
      <dgm:spPr>
        <a:noFill/>
        <a:ln>
          <a:solidFill>
            <a:srgbClr val="9C1C25"/>
          </a:solidFill>
        </a:ln>
      </dgm:spPr>
      <dgm:t>
        <a:bodyPr/>
        <a:lstStyle/>
        <a:p>
          <a:r>
            <a:rPr lang="en-US">
              <a:solidFill>
                <a:schemeClr val="tx1"/>
              </a:solidFill>
            </a:rPr>
            <a:t>Everything on the cloud</a:t>
          </a:r>
        </a:p>
      </dgm:t>
    </dgm:pt>
    <dgm:pt modelId="{58914A07-FFA1-4F09-A15E-F36B3C6B60F0}" type="parTrans" cxnId="{02F9AD7E-A922-4F9D-AC98-2F012058706B}">
      <dgm:prSet/>
      <dgm:spPr/>
      <dgm:t>
        <a:bodyPr/>
        <a:lstStyle/>
        <a:p>
          <a:endParaRPr lang="en-US"/>
        </a:p>
      </dgm:t>
    </dgm:pt>
    <dgm:pt modelId="{97E8BD0D-867A-4818-BE33-369A2195244D}" type="sibTrans" cxnId="{02F9AD7E-A922-4F9D-AC98-2F012058706B}">
      <dgm:prSet/>
      <dgm:spPr/>
      <dgm:t>
        <a:bodyPr/>
        <a:lstStyle/>
        <a:p>
          <a:endParaRPr lang="en-US"/>
        </a:p>
      </dgm:t>
    </dgm:pt>
    <dgm:pt modelId="{E48AB8FC-16F6-2E48-8E8F-9375C518A426}" type="pres">
      <dgm:prSet presAssocID="{6102DF01-52EE-4DC6-9EB4-22B6E9E383D0}" presName="linear" presStyleCnt="0">
        <dgm:presLayoutVars>
          <dgm:dir/>
          <dgm:resizeHandles val="exact"/>
        </dgm:presLayoutVars>
      </dgm:prSet>
      <dgm:spPr/>
    </dgm:pt>
    <dgm:pt modelId="{A11A3215-BB10-BD48-BE34-FBAA55BDCFB0}" type="pres">
      <dgm:prSet presAssocID="{5D9568C4-C022-477A-BD21-FCF82A646E38}" presName="comp" presStyleCnt="0"/>
      <dgm:spPr/>
    </dgm:pt>
    <dgm:pt modelId="{AECF1CE7-922E-4B4F-958E-39735C0E003D}" type="pres">
      <dgm:prSet presAssocID="{5D9568C4-C022-477A-BD21-FCF82A646E38}" presName="box" presStyleLbl="node1" presStyleIdx="0" presStyleCnt="5"/>
      <dgm:spPr/>
    </dgm:pt>
    <dgm:pt modelId="{E64B908D-166A-364A-9BED-E60C95381CA5}" type="pres">
      <dgm:prSet presAssocID="{5D9568C4-C022-477A-BD21-FCF82A646E38}" presName="img" presStyleLbl="fgImgPlace1" presStyleIdx="0" presStyleCnt="5" custScaleX="67475"/>
      <dgm:spPr>
        <a:blipFill dpi="0" rotWithShape="1">
          <a:blip xmlns:r="http://schemas.openxmlformats.org/officeDocument/2006/relationships" r:embed="rId1"/>
          <a:srcRect/>
          <a:stretch>
            <a:fillRect/>
          </a:stretch>
        </a:blipFill>
        <a:ln>
          <a:noFill/>
        </a:ln>
      </dgm:spPr>
    </dgm:pt>
    <dgm:pt modelId="{8AB6888A-89A0-8B4B-95C2-2FC0C872538C}" type="pres">
      <dgm:prSet presAssocID="{5D9568C4-C022-477A-BD21-FCF82A646E38}" presName="text" presStyleLbl="node1" presStyleIdx="0" presStyleCnt="5">
        <dgm:presLayoutVars>
          <dgm:bulletEnabled val="1"/>
        </dgm:presLayoutVars>
      </dgm:prSet>
      <dgm:spPr/>
    </dgm:pt>
    <dgm:pt modelId="{E697A2F4-668C-6046-A3C1-9F3E85E79F09}" type="pres">
      <dgm:prSet presAssocID="{51B2F767-F316-471E-9E87-E49AC9B11DF4}" presName="spacer" presStyleCnt="0"/>
      <dgm:spPr/>
    </dgm:pt>
    <dgm:pt modelId="{1A2E8FAD-0D93-1E41-8A8E-1B35DE53C9AA}" type="pres">
      <dgm:prSet presAssocID="{F5130081-905A-4E93-A1E1-18900E492233}" presName="comp" presStyleCnt="0"/>
      <dgm:spPr/>
    </dgm:pt>
    <dgm:pt modelId="{3762A6D2-3F6E-8E47-BE9B-A9EACC531A2D}" type="pres">
      <dgm:prSet presAssocID="{F5130081-905A-4E93-A1E1-18900E492233}" presName="box" presStyleLbl="node1" presStyleIdx="1" presStyleCnt="5"/>
      <dgm:spPr/>
    </dgm:pt>
    <dgm:pt modelId="{40CEC989-E95A-904C-ACB3-7B84109691BF}" type="pres">
      <dgm:prSet presAssocID="{F5130081-905A-4E93-A1E1-18900E492233}" presName="img" presStyleLbl="fgImgPlace1" presStyleIdx="1" presStyleCnt="5" custScaleX="67475"/>
      <dgm:spPr>
        <a:blipFill dpi="0" rotWithShape="1">
          <a:blip xmlns:r="http://schemas.openxmlformats.org/officeDocument/2006/relationships" r:embed="rId2"/>
          <a:srcRect/>
          <a:stretch>
            <a:fillRect/>
          </a:stretch>
        </a:blipFill>
        <a:ln>
          <a:noFill/>
        </a:ln>
      </dgm:spPr>
    </dgm:pt>
    <dgm:pt modelId="{87D70411-AF84-9348-91DF-84E3ECE196A1}" type="pres">
      <dgm:prSet presAssocID="{F5130081-905A-4E93-A1E1-18900E492233}" presName="text" presStyleLbl="node1" presStyleIdx="1" presStyleCnt="5">
        <dgm:presLayoutVars>
          <dgm:bulletEnabled val="1"/>
        </dgm:presLayoutVars>
      </dgm:prSet>
      <dgm:spPr/>
    </dgm:pt>
    <dgm:pt modelId="{04E57E71-AE31-FC4A-B4FA-5A9851F76148}" type="pres">
      <dgm:prSet presAssocID="{D1C33773-3C6F-429F-841F-9DBA36B14011}" presName="spacer" presStyleCnt="0"/>
      <dgm:spPr/>
    </dgm:pt>
    <dgm:pt modelId="{77FE7767-9545-AC4C-A3DA-E962B92DB64C}" type="pres">
      <dgm:prSet presAssocID="{865BB97B-C1A3-45E2-9DFF-EADFA7EC6E49}" presName="comp" presStyleCnt="0"/>
      <dgm:spPr/>
    </dgm:pt>
    <dgm:pt modelId="{A47501D1-40D4-0842-A7BA-62D11BF59CC9}" type="pres">
      <dgm:prSet presAssocID="{865BB97B-C1A3-45E2-9DFF-EADFA7EC6E49}" presName="box" presStyleLbl="node1" presStyleIdx="2" presStyleCnt="5"/>
      <dgm:spPr/>
    </dgm:pt>
    <dgm:pt modelId="{24F05641-C47C-C643-99B8-E1E89ECD948E}" type="pres">
      <dgm:prSet presAssocID="{865BB97B-C1A3-45E2-9DFF-EADFA7EC6E49}" presName="img" presStyleLbl="fgImgPlace1" presStyleIdx="2" presStyleCnt="5" custScaleX="67475"/>
      <dgm:spPr>
        <a:blipFill dpi="0" rotWithShape="1">
          <a:blip xmlns:r="http://schemas.openxmlformats.org/officeDocument/2006/relationships" r:embed="rId3"/>
          <a:srcRect/>
          <a:stretch>
            <a:fillRect/>
          </a:stretch>
        </a:blipFill>
        <a:ln>
          <a:noFill/>
        </a:ln>
      </dgm:spPr>
    </dgm:pt>
    <dgm:pt modelId="{C56D857C-FD92-9944-A572-D0DABADBB8F5}" type="pres">
      <dgm:prSet presAssocID="{865BB97B-C1A3-45E2-9DFF-EADFA7EC6E49}" presName="text" presStyleLbl="node1" presStyleIdx="2" presStyleCnt="5">
        <dgm:presLayoutVars>
          <dgm:bulletEnabled val="1"/>
        </dgm:presLayoutVars>
      </dgm:prSet>
      <dgm:spPr/>
    </dgm:pt>
    <dgm:pt modelId="{99CC88DC-EFC8-3C45-B516-4BD66DF00973}" type="pres">
      <dgm:prSet presAssocID="{28CE36F3-9A25-4540-96A5-24413B3BCCD4}" presName="spacer" presStyleCnt="0"/>
      <dgm:spPr/>
    </dgm:pt>
    <dgm:pt modelId="{8A921481-5CBE-724F-83D0-697F938F124A}" type="pres">
      <dgm:prSet presAssocID="{5DED4E5D-9DC0-4BC5-BAEE-16CDFC268494}" presName="comp" presStyleCnt="0"/>
      <dgm:spPr/>
    </dgm:pt>
    <dgm:pt modelId="{B20D0865-0A48-F645-B80C-5A073C8CDD00}" type="pres">
      <dgm:prSet presAssocID="{5DED4E5D-9DC0-4BC5-BAEE-16CDFC268494}" presName="box" presStyleLbl="node1" presStyleIdx="3" presStyleCnt="5"/>
      <dgm:spPr/>
    </dgm:pt>
    <dgm:pt modelId="{2124F9C9-5F08-8A42-9570-E64C3F4826D1}" type="pres">
      <dgm:prSet presAssocID="{5DED4E5D-9DC0-4BC5-BAEE-16CDFC268494}" presName="img" presStyleLbl="fgImgPlace1" presStyleIdx="3" presStyleCnt="5" custScaleX="67475"/>
      <dgm:spPr>
        <a:blipFill dpi="0" rotWithShape="1">
          <a:blip xmlns:r="http://schemas.openxmlformats.org/officeDocument/2006/relationships" r:embed="rId4"/>
          <a:srcRect/>
          <a:stretch>
            <a:fillRect/>
          </a:stretch>
        </a:blipFill>
        <a:ln>
          <a:noFill/>
        </a:ln>
      </dgm:spPr>
    </dgm:pt>
    <dgm:pt modelId="{E71159DD-E087-5E44-A15A-726C9D9D8D08}" type="pres">
      <dgm:prSet presAssocID="{5DED4E5D-9DC0-4BC5-BAEE-16CDFC268494}" presName="text" presStyleLbl="node1" presStyleIdx="3" presStyleCnt="5">
        <dgm:presLayoutVars>
          <dgm:bulletEnabled val="1"/>
        </dgm:presLayoutVars>
      </dgm:prSet>
      <dgm:spPr/>
    </dgm:pt>
    <dgm:pt modelId="{501D9861-5164-0345-840F-87B3FE24B0BD}" type="pres">
      <dgm:prSet presAssocID="{1067245D-31AD-4CB5-9117-B0BFAD94B601}" presName="spacer" presStyleCnt="0"/>
      <dgm:spPr/>
    </dgm:pt>
    <dgm:pt modelId="{4876FA3E-A5DC-784A-A000-1BF53DE16847}" type="pres">
      <dgm:prSet presAssocID="{CADFC629-AB66-49B8-AAA5-3351312C2245}" presName="comp" presStyleCnt="0"/>
      <dgm:spPr/>
    </dgm:pt>
    <dgm:pt modelId="{6968B60C-49F5-EE46-940F-DE01CA62F02C}" type="pres">
      <dgm:prSet presAssocID="{CADFC629-AB66-49B8-AAA5-3351312C2245}" presName="box" presStyleLbl="node1" presStyleIdx="4" presStyleCnt="5"/>
      <dgm:spPr/>
    </dgm:pt>
    <dgm:pt modelId="{7E6BCAE5-B35D-B246-A1F8-FC5B9A9EDA25}" type="pres">
      <dgm:prSet presAssocID="{CADFC629-AB66-49B8-AAA5-3351312C2245}" presName="img" presStyleLbl="fgImgPlace1" presStyleIdx="4" presStyleCnt="5" custScaleX="67475"/>
      <dgm:spPr>
        <a:blipFill dpi="0" rotWithShape="1">
          <a:blip xmlns:r="http://schemas.openxmlformats.org/officeDocument/2006/relationships" r:embed="rId5"/>
          <a:srcRect/>
          <a:stretch>
            <a:fillRect/>
          </a:stretch>
        </a:blipFill>
        <a:ln>
          <a:noFill/>
        </a:ln>
      </dgm:spPr>
    </dgm:pt>
    <dgm:pt modelId="{1E264573-6531-F945-B4DA-AE5118215064}" type="pres">
      <dgm:prSet presAssocID="{CADFC629-AB66-49B8-AAA5-3351312C2245}" presName="text" presStyleLbl="node1" presStyleIdx="4" presStyleCnt="5">
        <dgm:presLayoutVars>
          <dgm:bulletEnabled val="1"/>
        </dgm:presLayoutVars>
      </dgm:prSet>
      <dgm:spPr/>
    </dgm:pt>
  </dgm:ptLst>
  <dgm:cxnLst>
    <dgm:cxn modelId="{DD2E6B03-95F1-4BB7-BC89-E7BECA0D5772}" srcId="{6102DF01-52EE-4DC6-9EB4-22B6E9E383D0}" destId="{865BB97B-C1A3-45E2-9DFF-EADFA7EC6E49}" srcOrd="2" destOrd="0" parTransId="{543C7CFF-15A4-4512-B2E6-5240EE165C2A}" sibTransId="{28CE36F3-9A25-4540-96A5-24413B3BCCD4}"/>
    <dgm:cxn modelId="{30883B1C-3676-4588-BD1F-0839C4142234}" srcId="{6102DF01-52EE-4DC6-9EB4-22B6E9E383D0}" destId="{F5130081-905A-4E93-A1E1-18900E492233}" srcOrd="1" destOrd="0" parTransId="{26557265-AEF6-4AA9-8C7A-83EBAEFB4BC3}" sibTransId="{D1C33773-3C6F-429F-841F-9DBA36B14011}"/>
    <dgm:cxn modelId="{C21F0E4F-29FD-AD4F-AE4F-A4BC3AC1A2BB}" type="presOf" srcId="{CADFC629-AB66-49B8-AAA5-3351312C2245}" destId="{1E264573-6531-F945-B4DA-AE5118215064}" srcOrd="1" destOrd="0" presId="urn:microsoft.com/office/officeart/2005/8/layout/vList4"/>
    <dgm:cxn modelId="{A671FA5A-E799-1749-AA47-AF7A63474519}" type="presOf" srcId="{F5130081-905A-4E93-A1E1-18900E492233}" destId="{3762A6D2-3F6E-8E47-BE9B-A9EACC531A2D}" srcOrd="0" destOrd="0" presId="urn:microsoft.com/office/officeart/2005/8/layout/vList4"/>
    <dgm:cxn modelId="{A7161A67-A85C-4F20-B0BA-DB96412CF11D}" srcId="{6102DF01-52EE-4DC6-9EB4-22B6E9E383D0}" destId="{5DED4E5D-9DC0-4BC5-BAEE-16CDFC268494}" srcOrd="3" destOrd="0" parTransId="{096D085B-7AC1-4678-A6D6-CAD361AE3C7C}" sibTransId="{1067245D-31AD-4CB5-9117-B0BFAD94B601}"/>
    <dgm:cxn modelId="{02F9AD7E-A922-4F9D-AC98-2F012058706B}" srcId="{6102DF01-52EE-4DC6-9EB4-22B6E9E383D0}" destId="{CADFC629-AB66-49B8-AAA5-3351312C2245}" srcOrd="4" destOrd="0" parTransId="{58914A07-FFA1-4F09-A15E-F36B3C6B60F0}" sibTransId="{97E8BD0D-867A-4818-BE33-369A2195244D}"/>
    <dgm:cxn modelId="{0F1F5390-C5EE-B24D-91C2-B31C7D71D297}" type="presOf" srcId="{5DED4E5D-9DC0-4BC5-BAEE-16CDFC268494}" destId="{B20D0865-0A48-F645-B80C-5A073C8CDD00}" srcOrd="0" destOrd="0" presId="urn:microsoft.com/office/officeart/2005/8/layout/vList4"/>
    <dgm:cxn modelId="{7F8F6698-67FC-464A-83B6-8DA01BF80B46}" type="presOf" srcId="{5D9568C4-C022-477A-BD21-FCF82A646E38}" destId="{AECF1CE7-922E-4B4F-958E-39735C0E003D}" srcOrd="0" destOrd="0" presId="urn:microsoft.com/office/officeart/2005/8/layout/vList4"/>
    <dgm:cxn modelId="{14D39AAF-4E59-7744-A3E0-511E5C3921A1}" type="presOf" srcId="{865BB97B-C1A3-45E2-9DFF-EADFA7EC6E49}" destId="{C56D857C-FD92-9944-A572-D0DABADBB8F5}" srcOrd="1" destOrd="0" presId="urn:microsoft.com/office/officeart/2005/8/layout/vList4"/>
    <dgm:cxn modelId="{54E472B0-6AF8-6B4E-9B64-00E335A8F632}" type="presOf" srcId="{6102DF01-52EE-4DC6-9EB4-22B6E9E383D0}" destId="{E48AB8FC-16F6-2E48-8E8F-9375C518A426}" srcOrd="0" destOrd="0" presId="urn:microsoft.com/office/officeart/2005/8/layout/vList4"/>
    <dgm:cxn modelId="{643A30CF-55FF-4718-8C83-2D25EAFAA81D}" srcId="{6102DF01-52EE-4DC6-9EB4-22B6E9E383D0}" destId="{5D9568C4-C022-477A-BD21-FCF82A646E38}" srcOrd="0" destOrd="0" parTransId="{9DD2FF29-6BD1-48E8-8978-353DBE7B8006}" sibTransId="{51B2F767-F316-471E-9E87-E49AC9B11DF4}"/>
    <dgm:cxn modelId="{B1C3D2DC-78A9-3E4B-A86F-66E49005E6C7}" type="presOf" srcId="{CADFC629-AB66-49B8-AAA5-3351312C2245}" destId="{6968B60C-49F5-EE46-940F-DE01CA62F02C}" srcOrd="0" destOrd="0" presId="urn:microsoft.com/office/officeart/2005/8/layout/vList4"/>
    <dgm:cxn modelId="{2C5CA1E0-78A3-F744-972B-DDB2C03B8756}" type="presOf" srcId="{5DED4E5D-9DC0-4BC5-BAEE-16CDFC268494}" destId="{E71159DD-E087-5E44-A15A-726C9D9D8D08}" srcOrd="1" destOrd="0" presId="urn:microsoft.com/office/officeart/2005/8/layout/vList4"/>
    <dgm:cxn modelId="{E7D27AE5-494E-6A4B-94A9-1C3FF3798DA1}" type="presOf" srcId="{5D9568C4-C022-477A-BD21-FCF82A646E38}" destId="{8AB6888A-89A0-8B4B-95C2-2FC0C872538C}" srcOrd="1" destOrd="0" presId="urn:microsoft.com/office/officeart/2005/8/layout/vList4"/>
    <dgm:cxn modelId="{5BE2EEEA-9D25-154A-B8DA-E983233641AF}" type="presOf" srcId="{F5130081-905A-4E93-A1E1-18900E492233}" destId="{87D70411-AF84-9348-91DF-84E3ECE196A1}" srcOrd="1" destOrd="0" presId="urn:microsoft.com/office/officeart/2005/8/layout/vList4"/>
    <dgm:cxn modelId="{7F0EEBF0-A98A-8D4F-AA8D-868FD2D38BD2}" type="presOf" srcId="{865BB97B-C1A3-45E2-9DFF-EADFA7EC6E49}" destId="{A47501D1-40D4-0842-A7BA-62D11BF59CC9}" srcOrd="0" destOrd="0" presId="urn:microsoft.com/office/officeart/2005/8/layout/vList4"/>
    <dgm:cxn modelId="{ECA5D33B-FA34-0E42-B137-ECA1B7460FEA}" type="presParOf" srcId="{E48AB8FC-16F6-2E48-8E8F-9375C518A426}" destId="{A11A3215-BB10-BD48-BE34-FBAA55BDCFB0}" srcOrd="0" destOrd="0" presId="urn:microsoft.com/office/officeart/2005/8/layout/vList4"/>
    <dgm:cxn modelId="{147C8364-0B91-544A-8039-119448C41DB0}" type="presParOf" srcId="{A11A3215-BB10-BD48-BE34-FBAA55BDCFB0}" destId="{AECF1CE7-922E-4B4F-958E-39735C0E003D}" srcOrd="0" destOrd="0" presId="urn:microsoft.com/office/officeart/2005/8/layout/vList4"/>
    <dgm:cxn modelId="{AA7E860F-C0B8-014F-B682-FF37C9F1E74E}" type="presParOf" srcId="{A11A3215-BB10-BD48-BE34-FBAA55BDCFB0}" destId="{E64B908D-166A-364A-9BED-E60C95381CA5}" srcOrd="1" destOrd="0" presId="urn:microsoft.com/office/officeart/2005/8/layout/vList4"/>
    <dgm:cxn modelId="{B1D63445-36B6-204E-9A6C-EDB86BF42895}" type="presParOf" srcId="{A11A3215-BB10-BD48-BE34-FBAA55BDCFB0}" destId="{8AB6888A-89A0-8B4B-95C2-2FC0C872538C}" srcOrd="2" destOrd="0" presId="urn:microsoft.com/office/officeart/2005/8/layout/vList4"/>
    <dgm:cxn modelId="{EE3820F2-7F92-ED4C-87C9-26DA80F097BF}" type="presParOf" srcId="{E48AB8FC-16F6-2E48-8E8F-9375C518A426}" destId="{E697A2F4-668C-6046-A3C1-9F3E85E79F09}" srcOrd="1" destOrd="0" presId="urn:microsoft.com/office/officeart/2005/8/layout/vList4"/>
    <dgm:cxn modelId="{7727D96F-0688-A344-88F2-50CFB2D543D5}" type="presParOf" srcId="{E48AB8FC-16F6-2E48-8E8F-9375C518A426}" destId="{1A2E8FAD-0D93-1E41-8A8E-1B35DE53C9AA}" srcOrd="2" destOrd="0" presId="urn:microsoft.com/office/officeart/2005/8/layout/vList4"/>
    <dgm:cxn modelId="{EE8EA007-E151-B04A-9EF2-1B0543B7A924}" type="presParOf" srcId="{1A2E8FAD-0D93-1E41-8A8E-1B35DE53C9AA}" destId="{3762A6D2-3F6E-8E47-BE9B-A9EACC531A2D}" srcOrd="0" destOrd="0" presId="urn:microsoft.com/office/officeart/2005/8/layout/vList4"/>
    <dgm:cxn modelId="{376D7128-C24A-6443-855B-338F3E36F5BE}" type="presParOf" srcId="{1A2E8FAD-0D93-1E41-8A8E-1B35DE53C9AA}" destId="{40CEC989-E95A-904C-ACB3-7B84109691BF}" srcOrd="1" destOrd="0" presId="urn:microsoft.com/office/officeart/2005/8/layout/vList4"/>
    <dgm:cxn modelId="{C72F390C-70C0-F741-B45F-27213BC9CED3}" type="presParOf" srcId="{1A2E8FAD-0D93-1E41-8A8E-1B35DE53C9AA}" destId="{87D70411-AF84-9348-91DF-84E3ECE196A1}" srcOrd="2" destOrd="0" presId="urn:microsoft.com/office/officeart/2005/8/layout/vList4"/>
    <dgm:cxn modelId="{38069CDB-0F4B-234E-B4B2-6DA505FCDE2C}" type="presParOf" srcId="{E48AB8FC-16F6-2E48-8E8F-9375C518A426}" destId="{04E57E71-AE31-FC4A-B4FA-5A9851F76148}" srcOrd="3" destOrd="0" presId="urn:microsoft.com/office/officeart/2005/8/layout/vList4"/>
    <dgm:cxn modelId="{0B6FEBC6-E7C9-B049-BE00-9E3708BA28E4}" type="presParOf" srcId="{E48AB8FC-16F6-2E48-8E8F-9375C518A426}" destId="{77FE7767-9545-AC4C-A3DA-E962B92DB64C}" srcOrd="4" destOrd="0" presId="urn:microsoft.com/office/officeart/2005/8/layout/vList4"/>
    <dgm:cxn modelId="{D6552257-B04B-834C-9674-ADCCE84299E6}" type="presParOf" srcId="{77FE7767-9545-AC4C-A3DA-E962B92DB64C}" destId="{A47501D1-40D4-0842-A7BA-62D11BF59CC9}" srcOrd="0" destOrd="0" presId="urn:microsoft.com/office/officeart/2005/8/layout/vList4"/>
    <dgm:cxn modelId="{7AA54CEE-E32E-9946-A5BE-B449D3DFA23C}" type="presParOf" srcId="{77FE7767-9545-AC4C-A3DA-E962B92DB64C}" destId="{24F05641-C47C-C643-99B8-E1E89ECD948E}" srcOrd="1" destOrd="0" presId="urn:microsoft.com/office/officeart/2005/8/layout/vList4"/>
    <dgm:cxn modelId="{65FEA488-A7FB-244F-98C6-70058BB4A4D3}" type="presParOf" srcId="{77FE7767-9545-AC4C-A3DA-E962B92DB64C}" destId="{C56D857C-FD92-9944-A572-D0DABADBB8F5}" srcOrd="2" destOrd="0" presId="urn:microsoft.com/office/officeart/2005/8/layout/vList4"/>
    <dgm:cxn modelId="{C8C2BD4D-2DAC-6B4B-AA45-8DBDC1B2D313}" type="presParOf" srcId="{E48AB8FC-16F6-2E48-8E8F-9375C518A426}" destId="{99CC88DC-EFC8-3C45-B516-4BD66DF00973}" srcOrd="5" destOrd="0" presId="urn:microsoft.com/office/officeart/2005/8/layout/vList4"/>
    <dgm:cxn modelId="{99C2B4BD-1684-C94F-8CFC-26C7403E4A35}" type="presParOf" srcId="{E48AB8FC-16F6-2E48-8E8F-9375C518A426}" destId="{8A921481-5CBE-724F-83D0-697F938F124A}" srcOrd="6" destOrd="0" presId="urn:microsoft.com/office/officeart/2005/8/layout/vList4"/>
    <dgm:cxn modelId="{DE2032FB-7802-F447-960A-6B3EF2818E9D}" type="presParOf" srcId="{8A921481-5CBE-724F-83D0-697F938F124A}" destId="{B20D0865-0A48-F645-B80C-5A073C8CDD00}" srcOrd="0" destOrd="0" presId="urn:microsoft.com/office/officeart/2005/8/layout/vList4"/>
    <dgm:cxn modelId="{101036F5-088B-2044-A9C5-7CB95DC3AD3B}" type="presParOf" srcId="{8A921481-5CBE-724F-83D0-697F938F124A}" destId="{2124F9C9-5F08-8A42-9570-E64C3F4826D1}" srcOrd="1" destOrd="0" presId="urn:microsoft.com/office/officeart/2005/8/layout/vList4"/>
    <dgm:cxn modelId="{392AF398-FF53-F94F-A9A1-6E351D3468F2}" type="presParOf" srcId="{8A921481-5CBE-724F-83D0-697F938F124A}" destId="{E71159DD-E087-5E44-A15A-726C9D9D8D08}" srcOrd="2" destOrd="0" presId="urn:microsoft.com/office/officeart/2005/8/layout/vList4"/>
    <dgm:cxn modelId="{DD4BE4E2-76AD-5B47-BD12-1C5D5ECE60FF}" type="presParOf" srcId="{E48AB8FC-16F6-2E48-8E8F-9375C518A426}" destId="{501D9861-5164-0345-840F-87B3FE24B0BD}" srcOrd="7" destOrd="0" presId="urn:microsoft.com/office/officeart/2005/8/layout/vList4"/>
    <dgm:cxn modelId="{0E8CE217-EB8D-0D4E-8CA9-06F34F018FF5}" type="presParOf" srcId="{E48AB8FC-16F6-2E48-8E8F-9375C518A426}" destId="{4876FA3E-A5DC-784A-A000-1BF53DE16847}" srcOrd="8" destOrd="0" presId="urn:microsoft.com/office/officeart/2005/8/layout/vList4"/>
    <dgm:cxn modelId="{40C31B92-D7D7-894C-A2FC-ED10895AB4B9}" type="presParOf" srcId="{4876FA3E-A5DC-784A-A000-1BF53DE16847}" destId="{6968B60C-49F5-EE46-940F-DE01CA62F02C}" srcOrd="0" destOrd="0" presId="urn:microsoft.com/office/officeart/2005/8/layout/vList4"/>
    <dgm:cxn modelId="{36F7DAAD-50D4-4F4B-95A3-4C19836DA072}" type="presParOf" srcId="{4876FA3E-A5DC-784A-A000-1BF53DE16847}" destId="{7E6BCAE5-B35D-B246-A1F8-FC5B9A9EDA25}" srcOrd="1" destOrd="0" presId="urn:microsoft.com/office/officeart/2005/8/layout/vList4"/>
    <dgm:cxn modelId="{70A7CE6E-DFDE-0E43-B3CA-E095EF6980D7}" type="presParOf" srcId="{4876FA3E-A5DC-784A-A000-1BF53DE16847}" destId="{1E264573-6531-F945-B4DA-AE5118215064}"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54678D-8471-406C-BF6A-2AAF88BF700D}"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2E31289C-4FCC-4DC2-84D8-78108FD48A5F}">
      <dgm:prSet/>
      <dgm:spPr>
        <a:solidFill>
          <a:srgbClr val="9C1C25"/>
        </a:solidFill>
      </dgm:spPr>
      <dgm:t>
        <a:bodyPr/>
        <a:lstStyle/>
        <a:p>
          <a:r>
            <a:rPr lang="en-US" err="1"/>
            <a:t>Explainability</a:t>
          </a:r>
          <a:r>
            <a:rPr lang="en-US"/>
            <a:t> methods</a:t>
          </a:r>
        </a:p>
      </dgm:t>
    </dgm:pt>
    <dgm:pt modelId="{CC1329E2-CC24-41A2-A39A-97C0832FDB8D}" type="parTrans" cxnId="{2EF2E517-9BFD-434F-B167-A51B181138A1}">
      <dgm:prSet/>
      <dgm:spPr/>
      <dgm:t>
        <a:bodyPr/>
        <a:lstStyle/>
        <a:p>
          <a:endParaRPr lang="en-US"/>
        </a:p>
      </dgm:t>
    </dgm:pt>
    <dgm:pt modelId="{B71267F3-F7A2-42CC-A5F4-81C4D9B93DD7}" type="sibTrans" cxnId="{2EF2E517-9BFD-434F-B167-A51B181138A1}">
      <dgm:prSet/>
      <dgm:spPr/>
      <dgm:t>
        <a:bodyPr/>
        <a:lstStyle/>
        <a:p>
          <a:endParaRPr lang="en-US"/>
        </a:p>
      </dgm:t>
    </dgm:pt>
    <dgm:pt modelId="{C89B7F20-2220-4118-8CB2-73FC8A218BA6}">
      <dgm:prSet/>
      <dgm:spPr>
        <a:ln>
          <a:solidFill>
            <a:srgbClr val="9C1C25"/>
          </a:solidFill>
        </a:ln>
      </dgm:spPr>
      <dgm:t>
        <a:bodyPr/>
        <a:lstStyle/>
        <a:p>
          <a:r>
            <a:rPr lang="en-US"/>
            <a:t>Launching Saliency Maps on August 1</a:t>
          </a:r>
          <a:r>
            <a:rPr lang="en-US" baseline="30000"/>
            <a:t>st</a:t>
          </a:r>
          <a:r>
            <a:rPr lang="en-US"/>
            <a:t> </a:t>
          </a:r>
        </a:p>
      </dgm:t>
    </dgm:pt>
    <dgm:pt modelId="{CE62A852-6892-4A10-839B-0DCF2071E5F2}" type="parTrans" cxnId="{008AFE64-C570-4285-87D8-478029BE0FD2}">
      <dgm:prSet/>
      <dgm:spPr/>
      <dgm:t>
        <a:bodyPr/>
        <a:lstStyle/>
        <a:p>
          <a:endParaRPr lang="en-US"/>
        </a:p>
      </dgm:t>
    </dgm:pt>
    <dgm:pt modelId="{21AF5AE3-E3A5-486D-8CE7-861D3A44F65F}" type="sibTrans" cxnId="{008AFE64-C570-4285-87D8-478029BE0FD2}">
      <dgm:prSet/>
      <dgm:spPr/>
      <dgm:t>
        <a:bodyPr/>
        <a:lstStyle/>
        <a:p>
          <a:endParaRPr lang="en-US"/>
        </a:p>
      </dgm:t>
    </dgm:pt>
    <dgm:pt modelId="{67999034-638F-41A2-83FF-6A5755F56E6A}">
      <dgm:prSet/>
      <dgm:spPr>
        <a:solidFill>
          <a:srgbClr val="9C1C25"/>
        </a:solidFill>
      </dgm:spPr>
      <dgm:t>
        <a:bodyPr/>
        <a:lstStyle/>
        <a:p>
          <a:r>
            <a:rPr lang="en-US"/>
            <a:t>Graph-based QA models</a:t>
          </a:r>
        </a:p>
      </dgm:t>
    </dgm:pt>
    <dgm:pt modelId="{DAF11E52-C2FA-43E2-B9C4-23A1B970B91B}" type="parTrans" cxnId="{DB0719A8-12C5-4045-B7FB-916E0F31E991}">
      <dgm:prSet/>
      <dgm:spPr/>
      <dgm:t>
        <a:bodyPr/>
        <a:lstStyle/>
        <a:p>
          <a:endParaRPr lang="en-US"/>
        </a:p>
      </dgm:t>
    </dgm:pt>
    <dgm:pt modelId="{33AD8422-F7EF-4487-913A-5F54E53BD964}" type="sibTrans" cxnId="{DB0719A8-12C5-4045-B7FB-916E0F31E991}">
      <dgm:prSet/>
      <dgm:spPr/>
      <dgm:t>
        <a:bodyPr/>
        <a:lstStyle/>
        <a:p>
          <a:endParaRPr lang="en-US"/>
        </a:p>
      </dgm:t>
    </dgm:pt>
    <dgm:pt modelId="{C0953098-C469-46AC-89AD-6D5CABDA2BA6}">
      <dgm:prSet/>
      <dgm:spPr>
        <a:ln>
          <a:solidFill>
            <a:srgbClr val="9C1C25"/>
          </a:solidFill>
        </a:ln>
      </dgm:spPr>
      <dgm:t>
        <a:bodyPr/>
        <a:lstStyle/>
        <a:p>
          <a:r>
            <a:rPr lang="en-US"/>
            <a:t>Explore paths of entities that goes from the question to the answer</a:t>
          </a:r>
        </a:p>
      </dgm:t>
    </dgm:pt>
    <dgm:pt modelId="{04EBD1B7-4C9D-44F9-BCBD-64EC0617EFBB}" type="parTrans" cxnId="{D2AFAFF6-2BD6-4462-A5B4-8F14AF6CB71B}">
      <dgm:prSet/>
      <dgm:spPr/>
      <dgm:t>
        <a:bodyPr/>
        <a:lstStyle/>
        <a:p>
          <a:endParaRPr lang="en-US"/>
        </a:p>
      </dgm:t>
    </dgm:pt>
    <dgm:pt modelId="{6A76CA24-A7EF-498B-A133-E4CF989032A3}" type="sibTrans" cxnId="{D2AFAFF6-2BD6-4462-A5B4-8F14AF6CB71B}">
      <dgm:prSet/>
      <dgm:spPr/>
      <dgm:t>
        <a:bodyPr/>
        <a:lstStyle/>
        <a:p>
          <a:endParaRPr lang="en-US"/>
        </a:p>
      </dgm:t>
    </dgm:pt>
    <dgm:pt modelId="{FD2A9913-947D-43E1-B624-83AAA4B9AA62}">
      <dgm:prSet/>
      <dgm:spPr>
        <a:ln>
          <a:solidFill>
            <a:srgbClr val="9C1C25"/>
          </a:solidFill>
        </a:ln>
      </dgm:spPr>
      <dgm:t>
        <a:bodyPr/>
        <a:lstStyle/>
        <a:p>
          <a:r>
            <a:rPr lang="en-US"/>
            <a:t>Graph-based </a:t>
          </a:r>
          <a:r>
            <a:rPr lang="en-US" err="1"/>
            <a:t>explainability</a:t>
          </a:r>
          <a:endParaRPr lang="en-US"/>
        </a:p>
      </dgm:t>
    </dgm:pt>
    <dgm:pt modelId="{45CB88D0-19A0-46D5-B964-023A91F9FF18}" type="parTrans" cxnId="{DE80FCD6-A5FE-4F19-A897-C0BA5F361346}">
      <dgm:prSet/>
      <dgm:spPr/>
      <dgm:t>
        <a:bodyPr/>
        <a:lstStyle/>
        <a:p>
          <a:endParaRPr lang="en-US"/>
        </a:p>
      </dgm:t>
    </dgm:pt>
    <dgm:pt modelId="{E69676AB-590D-4AC4-A44C-536771D47F2E}" type="sibTrans" cxnId="{DE80FCD6-A5FE-4F19-A897-C0BA5F361346}">
      <dgm:prSet/>
      <dgm:spPr/>
      <dgm:t>
        <a:bodyPr/>
        <a:lstStyle/>
        <a:p>
          <a:endParaRPr lang="en-US"/>
        </a:p>
      </dgm:t>
    </dgm:pt>
    <dgm:pt modelId="{78D82BC7-67F6-4A15-A24B-E44855DD8E12}">
      <dgm:prSet/>
      <dgm:spPr>
        <a:ln>
          <a:solidFill>
            <a:srgbClr val="9C1C25"/>
          </a:solidFill>
        </a:ln>
      </dgm:spPr>
      <dgm:t>
        <a:bodyPr/>
        <a:lstStyle/>
        <a:p>
          <a:r>
            <a:rPr lang="en-US"/>
            <a:t>Better results in some QA domains (eg: Commonsense, Open-Domain, MultiHop, etc)</a:t>
          </a:r>
        </a:p>
      </dgm:t>
    </dgm:pt>
    <dgm:pt modelId="{DCE9534D-330D-4E6D-98F2-18074ACA438B}" type="parTrans" cxnId="{260D930B-9156-4FD8-A796-9BDABACD9BCD}">
      <dgm:prSet/>
      <dgm:spPr/>
      <dgm:t>
        <a:bodyPr/>
        <a:lstStyle/>
        <a:p>
          <a:endParaRPr lang="en-US"/>
        </a:p>
      </dgm:t>
    </dgm:pt>
    <dgm:pt modelId="{D7D00EF6-EA1D-4B80-B258-DF4478F36735}" type="sibTrans" cxnId="{260D930B-9156-4FD8-A796-9BDABACD9BCD}">
      <dgm:prSet/>
      <dgm:spPr/>
      <dgm:t>
        <a:bodyPr/>
        <a:lstStyle/>
        <a:p>
          <a:endParaRPr lang="en-US"/>
        </a:p>
      </dgm:t>
    </dgm:pt>
    <dgm:pt modelId="{0ECBDA71-E21E-44B4-B731-D2CE04B2FB30}">
      <dgm:prSet/>
      <dgm:spPr>
        <a:solidFill>
          <a:srgbClr val="9C1C25"/>
        </a:solidFill>
      </dgm:spPr>
      <dgm:t>
        <a:bodyPr/>
        <a:lstStyle/>
        <a:p>
          <a:r>
            <a:rPr lang="en-US"/>
            <a:t>Automatic model selection based on the input question</a:t>
          </a:r>
        </a:p>
      </dgm:t>
    </dgm:pt>
    <dgm:pt modelId="{D648D6E3-764C-4321-BB7E-30E90B42CC79}" type="parTrans" cxnId="{1973999F-FC2F-4816-B68B-9CDB5E3304F3}">
      <dgm:prSet/>
      <dgm:spPr/>
      <dgm:t>
        <a:bodyPr/>
        <a:lstStyle/>
        <a:p>
          <a:endParaRPr lang="en-US"/>
        </a:p>
      </dgm:t>
    </dgm:pt>
    <dgm:pt modelId="{63C6D13F-50B9-4983-AF6F-B9CC043F4890}" type="sibTrans" cxnId="{1973999F-FC2F-4816-B68B-9CDB5E3304F3}">
      <dgm:prSet/>
      <dgm:spPr/>
      <dgm:t>
        <a:bodyPr/>
        <a:lstStyle/>
        <a:p>
          <a:endParaRPr lang="en-US"/>
        </a:p>
      </dgm:t>
    </dgm:pt>
    <dgm:pt modelId="{5B8CE3F7-F5F1-43A1-91B2-BF7CAB2AD20D}">
      <dgm:prSet/>
      <dgm:spPr>
        <a:ln>
          <a:solidFill>
            <a:srgbClr val="9C1C25"/>
          </a:solidFill>
        </a:ln>
      </dgm:spPr>
      <dgm:t>
        <a:bodyPr/>
        <a:lstStyle/>
        <a:p>
          <a:r>
            <a:rPr lang="en-US"/>
            <a:t>SQuARE as a Multi-Agent QA System</a:t>
          </a:r>
        </a:p>
      </dgm:t>
    </dgm:pt>
    <dgm:pt modelId="{2E243893-66DF-4EA4-BA82-1615727FC3F2}" type="parTrans" cxnId="{50E6AE26-8789-49A1-972C-7F2CB2DCC970}">
      <dgm:prSet/>
      <dgm:spPr/>
      <dgm:t>
        <a:bodyPr/>
        <a:lstStyle/>
        <a:p>
          <a:endParaRPr lang="en-US"/>
        </a:p>
      </dgm:t>
    </dgm:pt>
    <dgm:pt modelId="{D6E2EC82-6B86-467D-B25E-35C60E29064A}" type="sibTrans" cxnId="{50E6AE26-8789-49A1-972C-7F2CB2DCC970}">
      <dgm:prSet/>
      <dgm:spPr/>
      <dgm:t>
        <a:bodyPr/>
        <a:lstStyle/>
        <a:p>
          <a:endParaRPr lang="en-US"/>
        </a:p>
      </dgm:t>
    </dgm:pt>
    <dgm:pt modelId="{095BBCF5-0494-2F45-8D3A-F2CB2983ABEB}" type="pres">
      <dgm:prSet presAssocID="{C054678D-8471-406C-BF6A-2AAF88BF700D}" presName="linear" presStyleCnt="0">
        <dgm:presLayoutVars>
          <dgm:dir/>
          <dgm:animLvl val="lvl"/>
          <dgm:resizeHandles val="exact"/>
        </dgm:presLayoutVars>
      </dgm:prSet>
      <dgm:spPr/>
    </dgm:pt>
    <dgm:pt modelId="{BC4A2727-178F-6B4C-9FF2-B1BD25659984}" type="pres">
      <dgm:prSet presAssocID="{2E31289C-4FCC-4DC2-84D8-78108FD48A5F}" presName="parentLin" presStyleCnt="0"/>
      <dgm:spPr/>
    </dgm:pt>
    <dgm:pt modelId="{1BF7D537-FBDE-564A-9E99-1D155D967AE3}" type="pres">
      <dgm:prSet presAssocID="{2E31289C-4FCC-4DC2-84D8-78108FD48A5F}" presName="parentLeftMargin" presStyleLbl="node1" presStyleIdx="0" presStyleCnt="3"/>
      <dgm:spPr/>
    </dgm:pt>
    <dgm:pt modelId="{469EC6A2-69D5-0547-9008-EAFE529C8C51}" type="pres">
      <dgm:prSet presAssocID="{2E31289C-4FCC-4DC2-84D8-78108FD48A5F}" presName="parentText" presStyleLbl="node1" presStyleIdx="0" presStyleCnt="3">
        <dgm:presLayoutVars>
          <dgm:chMax val="0"/>
          <dgm:bulletEnabled val="1"/>
        </dgm:presLayoutVars>
      </dgm:prSet>
      <dgm:spPr/>
    </dgm:pt>
    <dgm:pt modelId="{ED4ECB6C-E8D2-B34B-937E-2FBDB5B6F664}" type="pres">
      <dgm:prSet presAssocID="{2E31289C-4FCC-4DC2-84D8-78108FD48A5F}" presName="negativeSpace" presStyleCnt="0"/>
      <dgm:spPr/>
    </dgm:pt>
    <dgm:pt modelId="{09764A16-4676-B745-A1D0-7BF6E5171E3C}" type="pres">
      <dgm:prSet presAssocID="{2E31289C-4FCC-4DC2-84D8-78108FD48A5F}" presName="childText" presStyleLbl="conFgAcc1" presStyleIdx="0" presStyleCnt="3">
        <dgm:presLayoutVars>
          <dgm:bulletEnabled val="1"/>
        </dgm:presLayoutVars>
      </dgm:prSet>
      <dgm:spPr/>
    </dgm:pt>
    <dgm:pt modelId="{B87119BA-4AB9-FA4C-993A-A2565CC3D98B}" type="pres">
      <dgm:prSet presAssocID="{B71267F3-F7A2-42CC-A5F4-81C4D9B93DD7}" presName="spaceBetweenRectangles" presStyleCnt="0"/>
      <dgm:spPr/>
    </dgm:pt>
    <dgm:pt modelId="{83851829-336A-1A4A-AE48-5B37E888E06C}" type="pres">
      <dgm:prSet presAssocID="{67999034-638F-41A2-83FF-6A5755F56E6A}" presName="parentLin" presStyleCnt="0"/>
      <dgm:spPr/>
    </dgm:pt>
    <dgm:pt modelId="{C7CEB3F0-920D-C04F-ACEB-0D9484C1EE09}" type="pres">
      <dgm:prSet presAssocID="{67999034-638F-41A2-83FF-6A5755F56E6A}" presName="parentLeftMargin" presStyleLbl="node1" presStyleIdx="0" presStyleCnt="3"/>
      <dgm:spPr/>
    </dgm:pt>
    <dgm:pt modelId="{3C993EEE-6EC4-F44E-8D5D-5E696B659F3C}" type="pres">
      <dgm:prSet presAssocID="{67999034-638F-41A2-83FF-6A5755F56E6A}" presName="parentText" presStyleLbl="node1" presStyleIdx="1" presStyleCnt="3">
        <dgm:presLayoutVars>
          <dgm:chMax val="0"/>
          <dgm:bulletEnabled val="1"/>
        </dgm:presLayoutVars>
      </dgm:prSet>
      <dgm:spPr/>
    </dgm:pt>
    <dgm:pt modelId="{9CDBCB47-A9E1-3645-B7FA-8735D8B66E9A}" type="pres">
      <dgm:prSet presAssocID="{67999034-638F-41A2-83FF-6A5755F56E6A}" presName="negativeSpace" presStyleCnt="0"/>
      <dgm:spPr/>
    </dgm:pt>
    <dgm:pt modelId="{83EE2169-FC71-BE4C-A5CA-991FDFEAE569}" type="pres">
      <dgm:prSet presAssocID="{67999034-638F-41A2-83FF-6A5755F56E6A}" presName="childText" presStyleLbl="conFgAcc1" presStyleIdx="1" presStyleCnt="3">
        <dgm:presLayoutVars>
          <dgm:bulletEnabled val="1"/>
        </dgm:presLayoutVars>
      </dgm:prSet>
      <dgm:spPr/>
    </dgm:pt>
    <dgm:pt modelId="{BAB21D08-A11A-584F-88DC-ADC70FAB6563}" type="pres">
      <dgm:prSet presAssocID="{33AD8422-F7EF-4487-913A-5F54E53BD964}" presName="spaceBetweenRectangles" presStyleCnt="0"/>
      <dgm:spPr/>
    </dgm:pt>
    <dgm:pt modelId="{D9949606-A864-644C-A181-32B551B9D558}" type="pres">
      <dgm:prSet presAssocID="{0ECBDA71-E21E-44B4-B731-D2CE04B2FB30}" presName="parentLin" presStyleCnt="0"/>
      <dgm:spPr/>
    </dgm:pt>
    <dgm:pt modelId="{D413CD5F-9C58-D54D-BF6D-530858CB7EBC}" type="pres">
      <dgm:prSet presAssocID="{0ECBDA71-E21E-44B4-B731-D2CE04B2FB30}" presName="parentLeftMargin" presStyleLbl="node1" presStyleIdx="1" presStyleCnt="3"/>
      <dgm:spPr/>
    </dgm:pt>
    <dgm:pt modelId="{35F0625D-4462-474E-A737-B6339547A788}" type="pres">
      <dgm:prSet presAssocID="{0ECBDA71-E21E-44B4-B731-D2CE04B2FB30}" presName="parentText" presStyleLbl="node1" presStyleIdx="2" presStyleCnt="3">
        <dgm:presLayoutVars>
          <dgm:chMax val="0"/>
          <dgm:bulletEnabled val="1"/>
        </dgm:presLayoutVars>
      </dgm:prSet>
      <dgm:spPr/>
    </dgm:pt>
    <dgm:pt modelId="{2D30E809-97F4-674D-98AF-28D2ED615731}" type="pres">
      <dgm:prSet presAssocID="{0ECBDA71-E21E-44B4-B731-D2CE04B2FB30}" presName="negativeSpace" presStyleCnt="0"/>
      <dgm:spPr/>
    </dgm:pt>
    <dgm:pt modelId="{A12A2069-8250-7A42-B213-11ED6CAECFAB}" type="pres">
      <dgm:prSet presAssocID="{0ECBDA71-E21E-44B4-B731-D2CE04B2FB30}" presName="childText" presStyleLbl="conFgAcc1" presStyleIdx="2" presStyleCnt="3">
        <dgm:presLayoutVars>
          <dgm:bulletEnabled val="1"/>
        </dgm:presLayoutVars>
      </dgm:prSet>
      <dgm:spPr/>
    </dgm:pt>
  </dgm:ptLst>
  <dgm:cxnLst>
    <dgm:cxn modelId="{BA22C708-038A-F941-A32E-7BB29F0B5B79}" type="presOf" srcId="{0ECBDA71-E21E-44B4-B731-D2CE04B2FB30}" destId="{D413CD5F-9C58-D54D-BF6D-530858CB7EBC}" srcOrd="0" destOrd="0" presId="urn:microsoft.com/office/officeart/2005/8/layout/list1"/>
    <dgm:cxn modelId="{260D930B-9156-4FD8-A796-9BDABACD9BCD}" srcId="{67999034-638F-41A2-83FF-6A5755F56E6A}" destId="{78D82BC7-67F6-4A15-A24B-E44855DD8E12}" srcOrd="2" destOrd="0" parTransId="{DCE9534D-330D-4E6D-98F2-18074ACA438B}" sibTransId="{D7D00EF6-EA1D-4B80-B258-DF4478F36735}"/>
    <dgm:cxn modelId="{2EF2E517-9BFD-434F-B167-A51B181138A1}" srcId="{C054678D-8471-406C-BF6A-2AAF88BF700D}" destId="{2E31289C-4FCC-4DC2-84D8-78108FD48A5F}" srcOrd="0" destOrd="0" parTransId="{CC1329E2-CC24-41A2-A39A-97C0832FDB8D}" sibTransId="{B71267F3-F7A2-42CC-A5F4-81C4D9B93DD7}"/>
    <dgm:cxn modelId="{4453A51E-7A54-D048-BA6C-EFA60C84B324}" type="presOf" srcId="{2E31289C-4FCC-4DC2-84D8-78108FD48A5F}" destId="{1BF7D537-FBDE-564A-9E99-1D155D967AE3}" srcOrd="0" destOrd="0" presId="urn:microsoft.com/office/officeart/2005/8/layout/list1"/>
    <dgm:cxn modelId="{50E6AE26-8789-49A1-972C-7F2CB2DCC970}" srcId="{0ECBDA71-E21E-44B4-B731-D2CE04B2FB30}" destId="{5B8CE3F7-F5F1-43A1-91B2-BF7CAB2AD20D}" srcOrd="0" destOrd="0" parTransId="{2E243893-66DF-4EA4-BA82-1615727FC3F2}" sibTransId="{D6E2EC82-6B86-467D-B25E-35C60E29064A}"/>
    <dgm:cxn modelId="{C194FC38-13B9-A246-B7F6-7F73B4491A53}" type="presOf" srcId="{67999034-638F-41A2-83FF-6A5755F56E6A}" destId="{3C993EEE-6EC4-F44E-8D5D-5E696B659F3C}" srcOrd="1" destOrd="0" presId="urn:microsoft.com/office/officeart/2005/8/layout/list1"/>
    <dgm:cxn modelId="{2100423D-06C1-E548-9460-D642AD632A06}" type="presOf" srcId="{2E31289C-4FCC-4DC2-84D8-78108FD48A5F}" destId="{469EC6A2-69D5-0547-9008-EAFE529C8C51}" srcOrd="1" destOrd="0" presId="urn:microsoft.com/office/officeart/2005/8/layout/list1"/>
    <dgm:cxn modelId="{9200C945-3AA9-A845-9932-587462B32601}" type="presOf" srcId="{78D82BC7-67F6-4A15-A24B-E44855DD8E12}" destId="{83EE2169-FC71-BE4C-A5CA-991FDFEAE569}" srcOrd="0" destOrd="2" presId="urn:microsoft.com/office/officeart/2005/8/layout/list1"/>
    <dgm:cxn modelId="{D7506E4A-7ED5-8947-9B31-B5884A0225EC}" type="presOf" srcId="{0ECBDA71-E21E-44B4-B731-D2CE04B2FB30}" destId="{35F0625D-4462-474E-A737-B6339547A788}" srcOrd="1" destOrd="0" presId="urn:microsoft.com/office/officeart/2005/8/layout/list1"/>
    <dgm:cxn modelId="{008AFE64-C570-4285-87D8-478029BE0FD2}" srcId="{2E31289C-4FCC-4DC2-84D8-78108FD48A5F}" destId="{C89B7F20-2220-4118-8CB2-73FC8A218BA6}" srcOrd="0" destOrd="0" parTransId="{CE62A852-6892-4A10-839B-0DCF2071E5F2}" sibTransId="{21AF5AE3-E3A5-486D-8CE7-861D3A44F65F}"/>
    <dgm:cxn modelId="{0B765D68-5F83-3743-8F5C-4B529D4B797A}" type="presOf" srcId="{5B8CE3F7-F5F1-43A1-91B2-BF7CAB2AD20D}" destId="{A12A2069-8250-7A42-B213-11ED6CAECFAB}" srcOrd="0" destOrd="0" presId="urn:microsoft.com/office/officeart/2005/8/layout/list1"/>
    <dgm:cxn modelId="{D0D6C175-18DC-6544-9116-EC71FECDD8F0}" type="presOf" srcId="{C89B7F20-2220-4118-8CB2-73FC8A218BA6}" destId="{09764A16-4676-B745-A1D0-7BF6E5171E3C}" srcOrd="0" destOrd="0" presId="urn:microsoft.com/office/officeart/2005/8/layout/list1"/>
    <dgm:cxn modelId="{03A31284-B263-2D47-A81F-00D56B11BC10}" type="presOf" srcId="{C054678D-8471-406C-BF6A-2AAF88BF700D}" destId="{095BBCF5-0494-2F45-8D3A-F2CB2983ABEB}" srcOrd="0" destOrd="0" presId="urn:microsoft.com/office/officeart/2005/8/layout/list1"/>
    <dgm:cxn modelId="{D1DFC489-1D0F-724B-A1F5-9DD1B17E1533}" type="presOf" srcId="{67999034-638F-41A2-83FF-6A5755F56E6A}" destId="{C7CEB3F0-920D-C04F-ACEB-0D9484C1EE09}" srcOrd="0" destOrd="0" presId="urn:microsoft.com/office/officeart/2005/8/layout/list1"/>
    <dgm:cxn modelId="{D732579F-4681-9846-A424-8742516959E9}" type="presOf" srcId="{C0953098-C469-46AC-89AD-6D5CABDA2BA6}" destId="{83EE2169-FC71-BE4C-A5CA-991FDFEAE569}" srcOrd="0" destOrd="0" presId="urn:microsoft.com/office/officeart/2005/8/layout/list1"/>
    <dgm:cxn modelId="{1973999F-FC2F-4816-B68B-9CDB5E3304F3}" srcId="{C054678D-8471-406C-BF6A-2AAF88BF700D}" destId="{0ECBDA71-E21E-44B4-B731-D2CE04B2FB30}" srcOrd="2" destOrd="0" parTransId="{D648D6E3-764C-4321-BB7E-30E90B42CC79}" sibTransId="{63C6D13F-50B9-4983-AF6F-B9CC043F4890}"/>
    <dgm:cxn modelId="{DB0719A8-12C5-4045-B7FB-916E0F31E991}" srcId="{C054678D-8471-406C-BF6A-2AAF88BF700D}" destId="{67999034-638F-41A2-83FF-6A5755F56E6A}" srcOrd="1" destOrd="0" parTransId="{DAF11E52-C2FA-43E2-B9C4-23A1B970B91B}" sibTransId="{33AD8422-F7EF-4487-913A-5F54E53BD964}"/>
    <dgm:cxn modelId="{DE80FCD6-A5FE-4F19-A897-C0BA5F361346}" srcId="{67999034-638F-41A2-83FF-6A5755F56E6A}" destId="{FD2A9913-947D-43E1-B624-83AAA4B9AA62}" srcOrd="1" destOrd="0" parTransId="{45CB88D0-19A0-46D5-B964-023A91F9FF18}" sibTransId="{E69676AB-590D-4AC4-A44C-536771D47F2E}"/>
    <dgm:cxn modelId="{700D1EEA-54D6-1247-B1CE-6D12D719BEC6}" type="presOf" srcId="{FD2A9913-947D-43E1-B624-83AAA4B9AA62}" destId="{83EE2169-FC71-BE4C-A5CA-991FDFEAE569}" srcOrd="0" destOrd="1" presId="urn:microsoft.com/office/officeart/2005/8/layout/list1"/>
    <dgm:cxn modelId="{D2AFAFF6-2BD6-4462-A5B4-8F14AF6CB71B}" srcId="{67999034-638F-41A2-83FF-6A5755F56E6A}" destId="{C0953098-C469-46AC-89AD-6D5CABDA2BA6}" srcOrd="0" destOrd="0" parTransId="{04EBD1B7-4C9D-44F9-BCBD-64EC0617EFBB}" sibTransId="{6A76CA24-A7EF-498B-A133-E4CF989032A3}"/>
    <dgm:cxn modelId="{56220743-DE21-A54E-B17C-CD5278A2A4AA}" type="presParOf" srcId="{095BBCF5-0494-2F45-8D3A-F2CB2983ABEB}" destId="{BC4A2727-178F-6B4C-9FF2-B1BD25659984}" srcOrd="0" destOrd="0" presId="urn:microsoft.com/office/officeart/2005/8/layout/list1"/>
    <dgm:cxn modelId="{44FCC77B-21D1-0146-9EF6-41BFF758050C}" type="presParOf" srcId="{BC4A2727-178F-6B4C-9FF2-B1BD25659984}" destId="{1BF7D537-FBDE-564A-9E99-1D155D967AE3}" srcOrd="0" destOrd="0" presId="urn:microsoft.com/office/officeart/2005/8/layout/list1"/>
    <dgm:cxn modelId="{DD8F8BFA-3E0D-324E-8554-66E890A39AFA}" type="presParOf" srcId="{BC4A2727-178F-6B4C-9FF2-B1BD25659984}" destId="{469EC6A2-69D5-0547-9008-EAFE529C8C51}" srcOrd="1" destOrd="0" presId="urn:microsoft.com/office/officeart/2005/8/layout/list1"/>
    <dgm:cxn modelId="{69D7347A-8312-A940-84FE-CB587AAEF6A1}" type="presParOf" srcId="{095BBCF5-0494-2F45-8D3A-F2CB2983ABEB}" destId="{ED4ECB6C-E8D2-B34B-937E-2FBDB5B6F664}" srcOrd="1" destOrd="0" presId="urn:microsoft.com/office/officeart/2005/8/layout/list1"/>
    <dgm:cxn modelId="{9831BA3A-B617-FA4E-B4EF-19CA4710CAA8}" type="presParOf" srcId="{095BBCF5-0494-2F45-8D3A-F2CB2983ABEB}" destId="{09764A16-4676-B745-A1D0-7BF6E5171E3C}" srcOrd="2" destOrd="0" presId="urn:microsoft.com/office/officeart/2005/8/layout/list1"/>
    <dgm:cxn modelId="{BD6BDF7A-BFC3-C849-ADDB-725B33918F35}" type="presParOf" srcId="{095BBCF5-0494-2F45-8D3A-F2CB2983ABEB}" destId="{B87119BA-4AB9-FA4C-993A-A2565CC3D98B}" srcOrd="3" destOrd="0" presId="urn:microsoft.com/office/officeart/2005/8/layout/list1"/>
    <dgm:cxn modelId="{9BD9BBC8-B2E8-2A4C-9862-4EF993F25134}" type="presParOf" srcId="{095BBCF5-0494-2F45-8D3A-F2CB2983ABEB}" destId="{83851829-336A-1A4A-AE48-5B37E888E06C}" srcOrd="4" destOrd="0" presId="urn:microsoft.com/office/officeart/2005/8/layout/list1"/>
    <dgm:cxn modelId="{5D9D4FDE-1859-BA4F-8843-EAE53B224A32}" type="presParOf" srcId="{83851829-336A-1A4A-AE48-5B37E888E06C}" destId="{C7CEB3F0-920D-C04F-ACEB-0D9484C1EE09}" srcOrd="0" destOrd="0" presId="urn:microsoft.com/office/officeart/2005/8/layout/list1"/>
    <dgm:cxn modelId="{53E6DE4C-98BE-954C-AD1F-08E175DFB9AF}" type="presParOf" srcId="{83851829-336A-1A4A-AE48-5B37E888E06C}" destId="{3C993EEE-6EC4-F44E-8D5D-5E696B659F3C}" srcOrd="1" destOrd="0" presId="urn:microsoft.com/office/officeart/2005/8/layout/list1"/>
    <dgm:cxn modelId="{59BF1D7B-9C3B-764C-BE31-D8C7BEF0A082}" type="presParOf" srcId="{095BBCF5-0494-2F45-8D3A-F2CB2983ABEB}" destId="{9CDBCB47-A9E1-3645-B7FA-8735D8B66E9A}" srcOrd="5" destOrd="0" presId="urn:microsoft.com/office/officeart/2005/8/layout/list1"/>
    <dgm:cxn modelId="{434FB227-55C4-3845-AFE2-5A38346D7E64}" type="presParOf" srcId="{095BBCF5-0494-2F45-8D3A-F2CB2983ABEB}" destId="{83EE2169-FC71-BE4C-A5CA-991FDFEAE569}" srcOrd="6" destOrd="0" presId="urn:microsoft.com/office/officeart/2005/8/layout/list1"/>
    <dgm:cxn modelId="{46F698B7-4C1E-874B-AEC0-D6815D3F57FA}" type="presParOf" srcId="{095BBCF5-0494-2F45-8D3A-F2CB2983ABEB}" destId="{BAB21D08-A11A-584F-88DC-ADC70FAB6563}" srcOrd="7" destOrd="0" presId="urn:microsoft.com/office/officeart/2005/8/layout/list1"/>
    <dgm:cxn modelId="{99E577C8-EB4A-E743-A5EE-FF7EEF2D4D02}" type="presParOf" srcId="{095BBCF5-0494-2F45-8D3A-F2CB2983ABEB}" destId="{D9949606-A864-644C-A181-32B551B9D558}" srcOrd="8" destOrd="0" presId="urn:microsoft.com/office/officeart/2005/8/layout/list1"/>
    <dgm:cxn modelId="{7E591E6B-7C09-3D44-BE2B-34A008DB3E72}" type="presParOf" srcId="{D9949606-A864-644C-A181-32B551B9D558}" destId="{D413CD5F-9C58-D54D-BF6D-530858CB7EBC}" srcOrd="0" destOrd="0" presId="urn:microsoft.com/office/officeart/2005/8/layout/list1"/>
    <dgm:cxn modelId="{47E24EEB-8F00-D14B-B5A4-9969C9D93AC1}" type="presParOf" srcId="{D9949606-A864-644C-A181-32B551B9D558}" destId="{35F0625D-4462-474E-A737-B6339547A788}" srcOrd="1" destOrd="0" presId="urn:microsoft.com/office/officeart/2005/8/layout/list1"/>
    <dgm:cxn modelId="{E68B01FB-4505-C049-ADB2-28A4C763E798}" type="presParOf" srcId="{095BBCF5-0494-2F45-8D3A-F2CB2983ABEB}" destId="{2D30E809-97F4-674D-98AF-28D2ED615731}" srcOrd="9" destOrd="0" presId="urn:microsoft.com/office/officeart/2005/8/layout/list1"/>
    <dgm:cxn modelId="{91D88463-1435-AC4E-85D9-1DD4994E19F8}" type="presParOf" srcId="{095BBCF5-0494-2F45-8D3A-F2CB2983ABEB}" destId="{A12A2069-8250-7A42-B213-11ED6CAECFA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E5E5C-3B7E-E24D-9694-B439B9AF6AA2}">
      <dsp:nvSpPr>
        <dsp:cNvPr id="0" name=""/>
        <dsp:cNvSpPr/>
      </dsp:nvSpPr>
      <dsp:spPr>
        <a:xfrm>
          <a:off x="0" y="0"/>
          <a:ext cx="8783999" cy="1777321"/>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tx1"/>
              </a:solidFill>
            </a:rPr>
            <a:t>This type of dataset helps you create a more interpretable model</a:t>
          </a:r>
          <a:endParaRPr lang="en-DE" sz="3000" kern="1200">
            <a:solidFill>
              <a:schemeClr val="tx1"/>
            </a:solidFill>
          </a:endParaRPr>
        </a:p>
      </dsp:txBody>
      <dsp:txXfrm>
        <a:off x="1934531" y="0"/>
        <a:ext cx="6849467" cy="1777321"/>
      </dsp:txXfrm>
    </dsp:sp>
    <dsp:sp modelId="{4FDB1FF2-5095-7D4C-BC5D-A789C035A639}">
      <dsp:nvSpPr>
        <dsp:cNvPr id="0" name=""/>
        <dsp:cNvSpPr/>
      </dsp:nvSpPr>
      <dsp:spPr>
        <a:xfrm>
          <a:off x="385052" y="211359"/>
          <a:ext cx="1342159" cy="1354603"/>
        </a:xfrm>
        <a:prstGeom prst="roundRect">
          <a:avLst>
            <a:gd name="adj" fmla="val 10000"/>
          </a:avLst>
        </a:prstGeom>
        <a:blipFill dpi="0" rotWithShape="1">
          <a:blip xmlns:r="http://schemas.openxmlformats.org/officeDocument/2006/relationships" r:embed="rId1"/>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DCD7D0F8-89C1-C843-B64A-6B812EA565C1}">
      <dsp:nvSpPr>
        <dsp:cNvPr id="0" name=""/>
        <dsp:cNvSpPr/>
      </dsp:nvSpPr>
      <dsp:spPr>
        <a:xfrm>
          <a:off x="0" y="1955053"/>
          <a:ext cx="8783999" cy="1777321"/>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solidFill>
                <a:schemeClr val="tx1"/>
              </a:solidFill>
            </a:rPr>
            <a:t>But creating these auxiliary labels is expensive</a:t>
          </a:r>
          <a:endParaRPr lang="en-DE" sz="3000" kern="1200">
            <a:solidFill>
              <a:schemeClr val="tx1"/>
            </a:solidFill>
          </a:endParaRPr>
        </a:p>
        <a:p>
          <a:pPr marL="228600" lvl="1" indent="-228600" algn="l" defTabSz="1022350">
            <a:lnSpc>
              <a:spcPct val="90000"/>
            </a:lnSpc>
            <a:spcBef>
              <a:spcPct val="0"/>
            </a:spcBef>
            <a:spcAft>
              <a:spcPct val="15000"/>
            </a:spcAft>
            <a:buChar char="•"/>
          </a:pPr>
          <a:r>
            <a:rPr lang="en-US" sz="2300" kern="1200">
              <a:solidFill>
                <a:schemeClr val="tx1"/>
              </a:solidFill>
            </a:rPr>
            <a:t>Not all datasets have labels for supporting facts</a:t>
          </a:r>
          <a:endParaRPr lang="en-DE" sz="2300" kern="1200">
            <a:solidFill>
              <a:schemeClr val="tx1"/>
            </a:solidFill>
          </a:endParaRPr>
        </a:p>
      </dsp:txBody>
      <dsp:txXfrm>
        <a:off x="1934531" y="1955053"/>
        <a:ext cx="6849467" cy="1777321"/>
      </dsp:txXfrm>
    </dsp:sp>
    <dsp:sp modelId="{A1E70187-44C4-D245-BEC9-74FA80EE5612}">
      <dsp:nvSpPr>
        <dsp:cNvPr id="0" name=""/>
        <dsp:cNvSpPr/>
      </dsp:nvSpPr>
      <dsp:spPr>
        <a:xfrm>
          <a:off x="457054" y="2227580"/>
          <a:ext cx="1198155" cy="1232266"/>
        </a:xfrm>
        <a:prstGeom prst="roundRect">
          <a:avLst>
            <a:gd name="adj" fmla="val 10000"/>
          </a:avLst>
        </a:prstGeom>
        <a:blipFill dpi="0" rotWithShape="1">
          <a:blip xmlns:r="http://schemas.openxmlformats.org/officeDocument/2006/relationships" r:embed="rId2"/>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CC52C-1332-F04A-9E9E-6189202F18F2}">
      <dsp:nvSpPr>
        <dsp:cNvPr id="0" name=""/>
        <dsp:cNvSpPr/>
      </dsp:nvSpPr>
      <dsp:spPr>
        <a:xfrm>
          <a:off x="0" y="0"/>
          <a:ext cx="8783999" cy="1166651"/>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solidFill>
                <a:schemeClr val="tx1"/>
              </a:solidFill>
            </a:rPr>
            <a:t>Not applicable to all models</a:t>
          </a:r>
          <a:endParaRPr lang="en-DE" sz="3400" kern="1200">
            <a:solidFill>
              <a:schemeClr val="tx1"/>
            </a:solidFill>
          </a:endParaRPr>
        </a:p>
      </dsp:txBody>
      <dsp:txXfrm>
        <a:off x="1873464" y="0"/>
        <a:ext cx="6910534" cy="1166651"/>
      </dsp:txXfrm>
    </dsp:sp>
    <dsp:sp modelId="{6F486252-812F-F84A-AE56-9490A1CD20F9}">
      <dsp:nvSpPr>
        <dsp:cNvPr id="0" name=""/>
        <dsp:cNvSpPr/>
      </dsp:nvSpPr>
      <dsp:spPr>
        <a:xfrm>
          <a:off x="550946" y="163205"/>
          <a:ext cx="888237" cy="840241"/>
        </a:xfrm>
        <a:prstGeom prst="roundRect">
          <a:avLst>
            <a:gd name="adj" fmla="val 10000"/>
          </a:avLst>
        </a:prstGeom>
        <a:blipFill dpi="0" rotWithShape="1">
          <a:blip xmlns:r="http://schemas.openxmlformats.org/officeDocument/2006/relationships" r:embed="rId1"/>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AEB63548-1B93-7343-AAED-4C2F033C370C}">
      <dsp:nvSpPr>
        <dsp:cNvPr id="0" name=""/>
        <dsp:cNvSpPr/>
      </dsp:nvSpPr>
      <dsp:spPr>
        <a:xfrm>
          <a:off x="0" y="1283317"/>
          <a:ext cx="8783999" cy="1166651"/>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solidFill>
                <a:schemeClr val="tx1"/>
              </a:solidFill>
            </a:rPr>
            <a:t>You need to design the model to do this</a:t>
          </a:r>
          <a:endParaRPr lang="en-DE" sz="3400" kern="1200">
            <a:solidFill>
              <a:schemeClr val="tx1"/>
            </a:solidFill>
          </a:endParaRPr>
        </a:p>
      </dsp:txBody>
      <dsp:txXfrm>
        <a:off x="1873464" y="1283317"/>
        <a:ext cx="6910534" cy="1166651"/>
      </dsp:txXfrm>
    </dsp:sp>
    <dsp:sp modelId="{448ED7A2-DA58-F84F-A4D1-34741CB88A45}">
      <dsp:nvSpPr>
        <dsp:cNvPr id="0" name=""/>
        <dsp:cNvSpPr/>
      </dsp:nvSpPr>
      <dsp:spPr>
        <a:xfrm>
          <a:off x="550946" y="1433698"/>
          <a:ext cx="888237" cy="865889"/>
        </a:xfrm>
        <a:prstGeom prst="roundRect">
          <a:avLst>
            <a:gd name="adj" fmla="val 10000"/>
          </a:avLst>
        </a:prstGeom>
        <a:blipFill dpi="0" rotWithShape="1">
          <a:blip xmlns:r="http://schemas.openxmlformats.org/officeDocument/2006/relationships" r:embed="rId2"/>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2AC761F3-2C5C-124A-A133-B11E1A0E9C65}">
      <dsp:nvSpPr>
        <dsp:cNvPr id="0" name=""/>
        <dsp:cNvSpPr/>
      </dsp:nvSpPr>
      <dsp:spPr>
        <a:xfrm>
          <a:off x="0" y="2566634"/>
          <a:ext cx="8783999" cy="1166651"/>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solidFill>
                <a:schemeClr val="tx1"/>
              </a:solidFill>
            </a:rPr>
            <a:t>This may not always give SOTA results</a:t>
          </a:r>
          <a:endParaRPr lang="en-DE" sz="3400" kern="1200">
            <a:solidFill>
              <a:schemeClr val="tx1"/>
            </a:solidFill>
          </a:endParaRPr>
        </a:p>
      </dsp:txBody>
      <dsp:txXfrm>
        <a:off x="1873464" y="2566634"/>
        <a:ext cx="6910534" cy="1166651"/>
      </dsp:txXfrm>
    </dsp:sp>
    <dsp:sp modelId="{C8F9BBBA-AF79-EC45-A65D-D10B4D5E211A}">
      <dsp:nvSpPr>
        <dsp:cNvPr id="0" name=""/>
        <dsp:cNvSpPr/>
      </dsp:nvSpPr>
      <dsp:spPr>
        <a:xfrm>
          <a:off x="550946" y="2683299"/>
          <a:ext cx="888237" cy="933321"/>
        </a:xfrm>
        <a:prstGeom prst="roundRect">
          <a:avLst>
            <a:gd name="adj" fmla="val 10000"/>
          </a:avLst>
        </a:prstGeom>
        <a:blipFill dpi="0" rotWithShape="1">
          <a:blip xmlns:r="http://schemas.openxmlformats.org/officeDocument/2006/relationships" r:embed="rId3"/>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2AEE4-FC26-8844-9ECD-008F631CDEF1}">
      <dsp:nvSpPr>
        <dsp:cNvPr id="0" name=""/>
        <dsp:cNvSpPr/>
      </dsp:nvSpPr>
      <dsp:spPr>
        <a:xfrm>
          <a:off x="0" y="323762"/>
          <a:ext cx="8783999" cy="1356074"/>
        </a:xfrm>
        <a:prstGeom prst="rect">
          <a:avLst/>
        </a:prstGeom>
        <a:solidFill>
          <a:schemeClr val="lt1">
            <a:alpha val="90000"/>
            <a:hueOff val="0"/>
            <a:satOff val="0"/>
            <a:lumOff val="0"/>
            <a:alphaOff val="0"/>
          </a:schemeClr>
        </a:solidFill>
        <a:ln w="9525" cap="flat" cmpd="sng" algn="ctr">
          <a:solidFill>
            <a:srgbClr val="9C1C25"/>
          </a:solidFill>
          <a:prstDash val="solid"/>
        </a:ln>
        <a:effectLst/>
      </dsp:spPr>
      <dsp:style>
        <a:lnRef idx="1">
          <a:scrgbClr r="0" g="0" b="0"/>
        </a:lnRef>
        <a:fillRef idx="1">
          <a:scrgbClr r="0" g="0" b="0"/>
        </a:fillRef>
        <a:effectRef idx="0">
          <a:scrgbClr r="0" g="0" b="0"/>
        </a:effectRef>
        <a:fontRef idx="minor"/>
      </dsp:style>
      <dsp:txBody>
        <a:bodyPr spcFirstLastPara="0" vert="horz" wrap="square" lIns="681736" tIns="437388" rIns="68173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Vanilla Gradients [1]</a:t>
          </a:r>
        </a:p>
        <a:p>
          <a:pPr marL="171450" lvl="1" indent="-171450" algn="l" defTabSz="800100">
            <a:lnSpc>
              <a:spcPct val="90000"/>
            </a:lnSpc>
            <a:spcBef>
              <a:spcPct val="0"/>
            </a:spcBef>
            <a:spcAft>
              <a:spcPct val="15000"/>
            </a:spcAft>
            <a:buChar char="•"/>
          </a:pPr>
          <a:r>
            <a:rPr lang="en-US" sz="1800" kern="1200"/>
            <a:t>Integrated Gradients [2]</a:t>
          </a:r>
        </a:p>
        <a:p>
          <a:pPr marL="171450" lvl="1" indent="-171450" algn="l" defTabSz="800100">
            <a:lnSpc>
              <a:spcPct val="90000"/>
            </a:lnSpc>
            <a:spcBef>
              <a:spcPct val="0"/>
            </a:spcBef>
            <a:spcAft>
              <a:spcPct val="15000"/>
            </a:spcAft>
            <a:buChar char="•"/>
          </a:pPr>
          <a:r>
            <a:rPr lang="en-US" sz="1800" kern="1200" err="1"/>
            <a:t>SmoothGrad</a:t>
          </a:r>
          <a:r>
            <a:rPr lang="en-US" sz="1800" kern="1200"/>
            <a:t> [3]</a:t>
          </a:r>
        </a:p>
      </dsp:txBody>
      <dsp:txXfrm>
        <a:off x="0" y="323762"/>
        <a:ext cx="8783999" cy="1356074"/>
      </dsp:txXfrm>
    </dsp:sp>
    <dsp:sp modelId="{B3D79B54-C550-CD4C-85EB-D844427DC67E}">
      <dsp:nvSpPr>
        <dsp:cNvPr id="0" name=""/>
        <dsp:cNvSpPr/>
      </dsp:nvSpPr>
      <dsp:spPr>
        <a:xfrm>
          <a:off x="439199" y="13802"/>
          <a:ext cx="6148799" cy="619920"/>
        </a:xfrm>
        <a:prstGeom prst="roundRect">
          <a:avLst/>
        </a:prstGeom>
        <a:solidFill>
          <a:srgbClr val="9C1C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2410" tIns="0" rIns="232410" bIns="0" numCol="1" spcCol="1270" anchor="ctr" anchorCtr="0">
          <a:noAutofit/>
        </a:bodyPr>
        <a:lstStyle/>
        <a:p>
          <a:pPr marL="0" lvl="0" indent="0" algn="l" defTabSz="933450">
            <a:lnSpc>
              <a:spcPct val="90000"/>
            </a:lnSpc>
            <a:spcBef>
              <a:spcPct val="0"/>
            </a:spcBef>
            <a:spcAft>
              <a:spcPct val="35000"/>
            </a:spcAft>
            <a:buNone/>
          </a:pPr>
          <a:r>
            <a:rPr lang="en-US" sz="2100" kern="1200"/>
            <a:t>Gradient-based Methods</a:t>
          </a:r>
        </a:p>
      </dsp:txBody>
      <dsp:txXfrm>
        <a:off x="469461" y="44064"/>
        <a:ext cx="6088275" cy="559396"/>
      </dsp:txXfrm>
    </dsp:sp>
    <dsp:sp modelId="{6C5DC298-AB14-264C-9A32-2234AAC0A07B}">
      <dsp:nvSpPr>
        <dsp:cNvPr id="0" name=""/>
        <dsp:cNvSpPr/>
      </dsp:nvSpPr>
      <dsp:spPr>
        <a:xfrm>
          <a:off x="0" y="2103197"/>
          <a:ext cx="8783999" cy="1190700"/>
        </a:xfrm>
        <a:prstGeom prst="rect">
          <a:avLst/>
        </a:prstGeom>
        <a:solidFill>
          <a:schemeClr val="lt1">
            <a:alpha val="90000"/>
            <a:hueOff val="0"/>
            <a:satOff val="0"/>
            <a:lumOff val="0"/>
            <a:alphaOff val="0"/>
          </a:schemeClr>
        </a:solidFill>
        <a:ln w="9525" cap="flat" cmpd="sng" algn="ctr">
          <a:solidFill>
            <a:srgbClr val="9C1C25"/>
          </a:solidFill>
          <a:prstDash val="solid"/>
        </a:ln>
        <a:effectLst/>
      </dsp:spPr>
      <dsp:style>
        <a:lnRef idx="1">
          <a:scrgbClr r="0" g="0" b="0"/>
        </a:lnRef>
        <a:fillRef idx="1">
          <a:scrgbClr r="0" g="0" b="0"/>
        </a:fillRef>
        <a:effectRef idx="0">
          <a:scrgbClr r="0" g="0" b="0"/>
        </a:effectRef>
        <a:fontRef idx="minor"/>
      </dsp:style>
      <dsp:txBody>
        <a:bodyPr spcFirstLastPara="0" vert="horz" wrap="square" lIns="681736" tIns="437388" rIns="681736"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Attention Weights</a:t>
          </a:r>
        </a:p>
        <a:p>
          <a:pPr marL="228600" lvl="1" indent="-228600" algn="l" defTabSz="933450">
            <a:lnSpc>
              <a:spcPct val="90000"/>
            </a:lnSpc>
            <a:spcBef>
              <a:spcPct val="0"/>
            </a:spcBef>
            <a:spcAft>
              <a:spcPct val="15000"/>
            </a:spcAft>
            <a:buChar char="•"/>
          </a:pPr>
          <a:r>
            <a:rPr lang="en-US" sz="2100" kern="1200"/>
            <a:t>Scaled Attention [4]</a:t>
          </a:r>
        </a:p>
      </dsp:txBody>
      <dsp:txXfrm>
        <a:off x="0" y="2103197"/>
        <a:ext cx="8783999" cy="1190700"/>
      </dsp:txXfrm>
    </dsp:sp>
    <dsp:sp modelId="{35F290C9-F213-D343-AAAF-2862BCC3F4C0}">
      <dsp:nvSpPr>
        <dsp:cNvPr id="0" name=""/>
        <dsp:cNvSpPr/>
      </dsp:nvSpPr>
      <dsp:spPr>
        <a:xfrm>
          <a:off x="439199" y="1793237"/>
          <a:ext cx="6148799" cy="619920"/>
        </a:xfrm>
        <a:prstGeom prst="roundRect">
          <a:avLst/>
        </a:prstGeom>
        <a:solidFill>
          <a:srgbClr val="9C1C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2410" tIns="0" rIns="232410" bIns="0" numCol="1" spcCol="1270" anchor="ctr" anchorCtr="0">
          <a:noAutofit/>
        </a:bodyPr>
        <a:lstStyle/>
        <a:p>
          <a:pPr marL="0" lvl="0" indent="0" algn="l" defTabSz="933450">
            <a:lnSpc>
              <a:spcPct val="90000"/>
            </a:lnSpc>
            <a:spcBef>
              <a:spcPct val="0"/>
            </a:spcBef>
            <a:spcAft>
              <a:spcPct val="35000"/>
            </a:spcAft>
            <a:buNone/>
          </a:pPr>
          <a:r>
            <a:rPr lang="en-US" sz="2100" kern="1200"/>
            <a:t>Attention-based Methods</a:t>
          </a:r>
        </a:p>
      </dsp:txBody>
      <dsp:txXfrm>
        <a:off x="469461" y="1823499"/>
        <a:ext cx="6088275"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3741F-79EC-AB46-92BD-1CF876C6BF05}">
      <dsp:nvSpPr>
        <dsp:cNvPr id="0" name=""/>
        <dsp:cNvSpPr/>
      </dsp:nvSpPr>
      <dsp:spPr>
        <a:xfrm>
          <a:off x="0" y="0"/>
          <a:ext cx="4357220" cy="1185255"/>
        </a:xfrm>
        <a:prstGeom prst="roundRect">
          <a:avLst>
            <a:gd name="adj" fmla="val 10000"/>
          </a:avLst>
        </a:prstGeom>
        <a:solidFill>
          <a:schemeClr val="lt1">
            <a:hueOff val="0"/>
            <a:satOff val="0"/>
            <a:lumOff val="0"/>
            <a:alphaOff val="0"/>
          </a:schemeClr>
        </a:solid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Validates</a:t>
          </a:r>
          <a:r>
            <a:rPr lang="en-US" sz="2200" kern="1200"/>
            <a:t> the input-output </a:t>
          </a:r>
          <a:r>
            <a:rPr lang="en-US" sz="2200" b="0" kern="1200"/>
            <a:t>behavior</a:t>
          </a:r>
          <a:r>
            <a:rPr lang="en-US" sz="2200" kern="1200"/>
            <a:t> </a:t>
          </a:r>
          <a:r>
            <a:rPr lang="en-US" sz="2200" b="0" kern="1200"/>
            <a:t>w/o</a:t>
          </a:r>
          <a:r>
            <a:rPr lang="en-US" sz="2200" kern="1200"/>
            <a:t> knowing the model </a:t>
          </a:r>
          <a:r>
            <a:rPr lang="en-US" sz="2200" b="0" kern="1200"/>
            <a:t>internals</a:t>
          </a:r>
          <a:endParaRPr lang="en-DE" sz="2200" b="0" kern="1200"/>
        </a:p>
      </dsp:txBody>
      <dsp:txXfrm>
        <a:off x="989969" y="0"/>
        <a:ext cx="3367250" cy="1185255"/>
      </dsp:txXfrm>
    </dsp:sp>
    <dsp:sp modelId="{6CDB42AA-4263-E244-8D3C-EFEF4BC7BA09}">
      <dsp:nvSpPr>
        <dsp:cNvPr id="0" name=""/>
        <dsp:cNvSpPr/>
      </dsp:nvSpPr>
      <dsp:spPr>
        <a:xfrm>
          <a:off x="118525" y="118525"/>
          <a:ext cx="871444" cy="948204"/>
        </a:xfrm>
        <a:prstGeom prst="roundRect">
          <a:avLst>
            <a:gd name="adj" fmla="val 10000"/>
          </a:avLst>
        </a:prstGeom>
        <a:blipFill dpi="0" rotWithShape="1">
          <a:blip xmlns:r="http://schemas.openxmlformats.org/officeDocument/2006/relationships" r:embed="rId1"/>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83729B6E-11C1-7A4D-8546-54D19E7A4742}">
      <dsp:nvSpPr>
        <dsp:cNvPr id="0" name=""/>
        <dsp:cNvSpPr/>
      </dsp:nvSpPr>
      <dsp:spPr>
        <a:xfrm>
          <a:off x="0" y="1332440"/>
          <a:ext cx="4357220" cy="1185255"/>
        </a:xfrm>
        <a:prstGeom prst="roundRect">
          <a:avLst>
            <a:gd name="adj" fmla="val 10000"/>
          </a:avLst>
        </a:prstGeom>
        <a:solidFill>
          <a:schemeClr val="lt1">
            <a:hueOff val="0"/>
            <a:satOff val="0"/>
            <a:lumOff val="0"/>
            <a:alphaOff val="0"/>
          </a:schemeClr>
        </a:solid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List of questions and answers that evaluates the behavior of a model</a:t>
          </a:r>
          <a:endParaRPr lang="en-DE" sz="2200" kern="1200"/>
        </a:p>
      </dsp:txBody>
      <dsp:txXfrm>
        <a:off x="989969" y="1332440"/>
        <a:ext cx="3367250" cy="1185255"/>
      </dsp:txXfrm>
    </dsp:sp>
    <dsp:sp modelId="{43D0ECF7-C786-6440-8245-925A5B9FE187}">
      <dsp:nvSpPr>
        <dsp:cNvPr id="0" name=""/>
        <dsp:cNvSpPr/>
      </dsp:nvSpPr>
      <dsp:spPr>
        <a:xfrm>
          <a:off x="118525" y="1422306"/>
          <a:ext cx="871444" cy="948204"/>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067877A0-F3C9-1D43-A7B4-F7A417D428F9}">
      <dsp:nvSpPr>
        <dsp:cNvPr id="0" name=""/>
        <dsp:cNvSpPr/>
      </dsp:nvSpPr>
      <dsp:spPr>
        <a:xfrm>
          <a:off x="0" y="2607562"/>
          <a:ext cx="4357220" cy="1185255"/>
        </a:xfrm>
        <a:prstGeom prst="roundRect">
          <a:avLst>
            <a:gd name="adj" fmla="val 10000"/>
          </a:avLst>
        </a:prstGeom>
        <a:solidFill>
          <a:schemeClr val="lt1">
            <a:hueOff val="0"/>
            <a:satOff val="0"/>
            <a:lumOff val="0"/>
            <a:alphaOff val="0"/>
          </a:schemeClr>
        </a:solid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Multiple types of tests</a:t>
          </a:r>
          <a:endParaRPr lang="en-DE" sz="2200" kern="1200"/>
        </a:p>
        <a:p>
          <a:pPr marL="171450" lvl="1" indent="-171450" algn="l" defTabSz="755650">
            <a:lnSpc>
              <a:spcPct val="90000"/>
            </a:lnSpc>
            <a:spcBef>
              <a:spcPct val="0"/>
            </a:spcBef>
            <a:spcAft>
              <a:spcPct val="15000"/>
            </a:spcAft>
            <a:buChar char="•"/>
          </a:pPr>
          <a:r>
            <a:rPr lang="en-US" sz="1700" kern="1200"/>
            <a:t>Minimum Functionality Tests</a:t>
          </a:r>
          <a:endParaRPr lang="en-DE" sz="1700" kern="1200"/>
        </a:p>
        <a:p>
          <a:pPr marL="171450" lvl="1" indent="-171450" algn="l" defTabSz="755650">
            <a:lnSpc>
              <a:spcPct val="90000"/>
            </a:lnSpc>
            <a:spcBef>
              <a:spcPct val="0"/>
            </a:spcBef>
            <a:spcAft>
              <a:spcPct val="15000"/>
            </a:spcAft>
            <a:buChar char="•"/>
          </a:pPr>
          <a:r>
            <a:rPr lang="en-US" sz="1700" kern="1200"/>
            <a:t>Invariance</a:t>
          </a:r>
          <a:endParaRPr lang="en-DE" sz="1700" kern="1200"/>
        </a:p>
      </dsp:txBody>
      <dsp:txXfrm>
        <a:off x="989969" y="2607562"/>
        <a:ext cx="3367250" cy="1185255"/>
      </dsp:txXfrm>
    </dsp:sp>
    <dsp:sp modelId="{E172C74E-D4DD-7145-A366-448E7138901C}">
      <dsp:nvSpPr>
        <dsp:cNvPr id="0" name=""/>
        <dsp:cNvSpPr/>
      </dsp:nvSpPr>
      <dsp:spPr>
        <a:xfrm>
          <a:off x="118525" y="2726087"/>
          <a:ext cx="871444" cy="948204"/>
        </a:xfrm>
        <a:prstGeom prst="roundRect">
          <a:avLst>
            <a:gd name="adj" fmla="val 10000"/>
          </a:avLst>
        </a:prstGeom>
        <a:blipFill dpi="0" rotWithShape="1">
          <a:blip xmlns:r="http://schemas.openxmlformats.org/officeDocument/2006/relationships" r:embed="rId3"/>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F1CE7-922E-4B4F-958E-39735C0E003D}">
      <dsp:nvSpPr>
        <dsp:cNvPr id="0" name=""/>
        <dsp:cNvSpPr/>
      </dsp:nvSpPr>
      <dsp:spPr>
        <a:xfrm>
          <a:off x="0" y="0"/>
          <a:ext cx="4300870" cy="701893"/>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Deploying models</a:t>
          </a:r>
        </a:p>
      </dsp:txBody>
      <dsp:txXfrm>
        <a:off x="930363" y="0"/>
        <a:ext cx="3370506" cy="701893"/>
      </dsp:txXfrm>
    </dsp:sp>
    <dsp:sp modelId="{E64B908D-166A-364A-9BED-E60C95381CA5}">
      <dsp:nvSpPr>
        <dsp:cNvPr id="0" name=""/>
        <dsp:cNvSpPr/>
      </dsp:nvSpPr>
      <dsp:spPr>
        <a:xfrm>
          <a:off x="210075" y="70189"/>
          <a:ext cx="580402" cy="561514"/>
        </a:xfrm>
        <a:prstGeom prst="roundRect">
          <a:avLst>
            <a:gd name="adj" fmla="val 10000"/>
          </a:avLst>
        </a:prstGeom>
        <a:blipFill dpi="0" rotWithShape="1">
          <a:blip xmlns:r="http://schemas.openxmlformats.org/officeDocument/2006/relationships" r:embed="rId1"/>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3762A6D2-3F6E-8E47-BE9B-A9EACC531A2D}">
      <dsp:nvSpPr>
        <dsp:cNvPr id="0" name=""/>
        <dsp:cNvSpPr/>
      </dsp:nvSpPr>
      <dsp:spPr>
        <a:xfrm>
          <a:off x="0" y="772082"/>
          <a:ext cx="4300870" cy="701893"/>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Comparing models</a:t>
          </a:r>
        </a:p>
      </dsp:txBody>
      <dsp:txXfrm>
        <a:off x="930363" y="772082"/>
        <a:ext cx="3370506" cy="701893"/>
      </dsp:txXfrm>
    </dsp:sp>
    <dsp:sp modelId="{40CEC989-E95A-904C-ACB3-7B84109691BF}">
      <dsp:nvSpPr>
        <dsp:cNvPr id="0" name=""/>
        <dsp:cNvSpPr/>
      </dsp:nvSpPr>
      <dsp:spPr>
        <a:xfrm>
          <a:off x="210075" y="842272"/>
          <a:ext cx="580402" cy="561514"/>
        </a:xfrm>
        <a:prstGeom prst="roundRect">
          <a:avLst>
            <a:gd name="adj" fmla="val 10000"/>
          </a:avLst>
        </a:prstGeom>
        <a:blipFill dpi="0" rotWithShape="1">
          <a:blip xmlns:r="http://schemas.openxmlformats.org/officeDocument/2006/relationships" r:embed="rId2"/>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A47501D1-40D4-0842-A7BA-62D11BF59CC9}">
      <dsp:nvSpPr>
        <dsp:cNvPr id="0" name=""/>
        <dsp:cNvSpPr/>
      </dsp:nvSpPr>
      <dsp:spPr>
        <a:xfrm>
          <a:off x="0" y="1544165"/>
          <a:ext cx="4300870" cy="701893"/>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Explainability</a:t>
          </a:r>
        </a:p>
      </dsp:txBody>
      <dsp:txXfrm>
        <a:off x="930363" y="1544165"/>
        <a:ext cx="3370506" cy="701893"/>
      </dsp:txXfrm>
    </dsp:sp>
    <dsp:sp modelId="{24F05641-C47C-C643-99B8-E1E89ECD948E}">
      <dsp:nvSpPr>
        <dsp:cNvPr id="0" name=""/>
        <dsp:cNvSpPr/>
      </dsp:nvSpPr>
      <dsp:spPr>
        <a:xfrm>
          <a:off x="210075" y="1614355"/>
          <a:ext cx="580402" cy="561514"/>
        </a:xfrm>
        <a:prstGeom prst="roundRect">
          <a:avLst>
            <a:gd name="adj" fmla="val 10000"/>
          </a:avLst>
        </a:prstGeom>
        <a:blipFill dpi="0" rotWithShape="1">
          <a:blip xmlns:r="http://schemas.openxmlformats.org/officeDocument/2006/relationships" r:embed="rId3"/>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B20D0865-0A48-F645-B80C-5A073C8CDD00}">
      <dsp:nvSpPr>
        <dsp:cNvPr id="0" name=""/>
        <dsp:cNvSpPr/>
      </dsp:nvSpPr>
      <dsp:spPr>
        <a:xfrm>
          <a:off x="0" y="2316248"/>
          <a:ext cx="4300870" cy="701893"/>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Behavioral Tests</a:t>
          </a:r>
        </a:p>
      </dsp:txBody>
      <dsp:txXfrm>
        <a:off x="930363" y="2316248"/>
        <a:ext cx="3370506" cy="701893"/>
      </dsp:txXfrm>
    </dsp:sp>
    <dsp:sp modelId="{2124F9C9-5F08-8A42-9570-E64C3F4826D1}">
      <dsp:nvSpPr>
        <dsp:cNvPr id="0" name=""/>
        <dsp:cNvSpPr/>
      </dsp:nvSpPr>
      <dsp:spPr>
        <a:xfrm>
          <a:off x="210075" y="2386438"/>
          <a:ext cx="580402" cy="561514"/>
        </a:xfrm>
        <a:prstGeom prst="roundRect">
          <a:avLst>
            <a:gd name="adj" fmla="val 10000"/>
          </a:avLst>
        </a:prstGeom>
        <a:blipFill dpi="0" rotWithShape="1">
          <a:blip xmlns:r="http://schemas.openxmlformats.org/officeDocument/2006/relationships" r:embed="rId4"/>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6968B60C-49F5-EE46-940F-DE01CA62F02C}">
      <dsp:nvSpPr>
        <dsp:cNvPr id="0" name=""/>
        <dsp:cNvSpPr/>
      </dsp:nvSpPr>
      <dsp:spPr>
        <a:xfrm>
          <a:off x="0" y="3088331"/>
          <a:ext cx="4300870" cy="701893"/>
        </a:xfrm>
        <a:prstGeom prst="roundRect">
          <a:avLst>
            <a:gd name="adj" fmla="val 10000"/>
          </a:avLst>
        </a:prstGeom>
        <a:noFill/>
        <a:ln w="25400" cap="flat" cmpd="sng" algn="ctr">
          <a:solidFill>
            <a:srgbClr val="9C1C2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Everything on the cloud</a:t>
          </a:r>
        </a:p>
      </dsp:txBody>
      <dsp:txXfrm>
        <a:off x="930363" y="3088331"/>
        <a:ext cx="3370506" cy="701893"/>
      </dsp:txXfrm>
    </dsp:sp>
    <dsp:sp modelId="{7E6BCAE5-B35D-B246-A1F8-FC5B9A9EDA25}">
      <dsp:nvSpPr>
        <dsp:cNvPr id="0" name=""/>
        <dsp:cNvSpPr/>
      </dsp:nvSpPr>
      <dsp:spPr>
        <a:xfrm>
          <a:off x="210075" y="3158521"/>
          <a:ext cx="580402" cy="561514"/>
        </a:xfrm>
        <a:prstGeom prst="roundRect">
          <a:avLst>
            <a:gd name="adj" fmla="val 10000"/>
          </a:avLst>
        </a:prstGeom>
        <a:blipFill dpi="0" rotWithShape="1">
          <a:blip xmlns:r="http://schemas.openxmlformats.org/officeDocument/2006/relationships" r:embed="rId5"/>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64A16-4676-B745-A1D0-7BF6E5171E3C}">
      <dsp:nvSpPr>
        <dsp:cNvPr id="0" name=""/>
        <dsp:cNvSpPr/>
      </dsp:nvSpPr>
      <dsp:spPr>
        <a:xfrm>
          <a:off x="0" y="313962"/>
          <a:ext cx="8783999" cy="667800"/>
        </a:xfrm>
        <a:prstGeom prst="rect">
          <a:avLst/>
        </a:prstGeom>
        <a:solidFill>
          <a:schemeClr val="lt1">
            <a:alpha val="90000"/>
            <a:hueOff val="0"/>
            <a:satOff val="0"/>
            <a:lumOff val="0"/>
            <a:alphaOff val="0"/>
          </a:schemeClr>
        </a:solidFill>
        <a:ln w="9525" cap="flat" cmpd="sng" algn="ctr">
          <a:solidFill>
            <a:srgbClr val="9C1C25"/>
          </a:solidFill>
          <a:prstDash val="solid"/>
        </a:ln>
        <a:effectLst/>
      </dsp:spPr>
      <dsp:style>
        <a:lnRef idx="1">
          <a:scrgbClr r="0" g="0" b="0"/>
        </a:lnRef>
        <a:fillRef idx="1">
          <a:scrgbClr r="0" g="0" b="0"/>
        </a:fillRef>
        <a:effectRef idx="0">
          <a:scrgbClr r="0" g="0" b="0"/>
        </a:effectRef>
        <a:fontRef idx="minor"/>
      </dsp:style>
      <dsp:txBody>
        <a:bodyPr spcFirstLastPara="0" vert="horz" wrap="square" lIns="681736" tIns="333248" rIns="68173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Launching Saliency Maps on August 1</a:t>
          </a:r>
          <a:r>
            <a:rPr lang="en-US" sz="1600" kern="1200" baseline="30000"/>
            <a:t>st</a:t>
          </a:r>
          <a:r>
            <a:rPr lang="en-US" sz="1600" kern="1200"/>
            <a:t> </a:t>
          </a:r>
        </a:p>
      </dsp:txBody>
      <dsp:txXfrm>
        <a:off x="0" y="313962"/>
        <a:ext cx="8783999" cy="667800"/>
      </dsp:txXfrm>
    </dsp:sp>
    <dsp:sp modelId="{469EC6A2-69D5-0547-9008-EAFE529C8C51}">
      <dsp:nvSpPr>
        <dsp:cNvPr id="0" name=""/>
        <dsp:cNvSpPr/>
      </dsp:nvSpPr>
      <dsp:spPr>
        <a:xfrm>
          <a:off x="439199" y="77802"/>
          <a:ext cx="6148799" cy="472320"/>
        </a:xfrm>
        <a:prstGeom prst="roundRect">
          <a:avLst/>
        </a:prstGeom>
        <a:solidFill>
          <a:srgbClr val="9C1C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2410" tIns="0" rIns="232410" bIns="0" numCol="1" spcCol="1270" anchor="ctr" anchorCtr="0">
          <a:noAutofit/>
        </a:bodyPr>
        <a:lstStyle/>
        <a:p>
          <a:pPr marL="0" lvl="0" indent="0" algn="l" defTabSz="711200">
            <a:lnSpc>
              <a:spcPct val="90000"/>
            </a:lnSpc>
            <a:spcBef>
              <a:spcPct val="0"/>
            </a:spcBef>
            <a:spcAft>
              <a:spcPct val="35000"/>
            </a:spcAft>
            <a:buNone/>
          </a:pPr>
          <a:r>
            <a:rPr lang="en-US" sz="1600" kern="1200" err="1"/>
            <a:t>Explainability</a:t>
          </a:r>
          <a:r>
            <a:rPr lang="en-US" sz="1600" kern="1200"/>
            <a:t> methods</a:t>
          </a:r>
        </a:p>
      </dsp:txBody>
      <dsp:txXfrm>
        <a:off x="462256" y="100859"/>
        <a:ext cx="6102685" cy="426206"/>
      </dsp:txXfrm>
    </dsp:sp>
    <dsp:sp modelId="{83EE2169-FC71-BE4C-A5CA-991FDFEAE569}">
      <dsp:nvSpPr>
        <dsp:cNvPr id="0" name=""/>
        <dsp:cNvSpPr/>
      </dsp:nvSpPr>
      <dsp:spPr>
        <a:xfrm>
          <a:off x="0" y="1304322"/>
          <a:ext cx="8783999" cy="1360800"/>
        </a:xfrm>
        <a:prstGeom prst="rect">
          <a:avLst/>
        </a:prstGeom>
        <a:solidFill>
          <a:schemeClr val="lt1">
            <a:alpha val="90000"/>
            <a:hueOff val="0"/>
            <a:satOff val="0"/>
            <a:lumOff val="0"/>
            <a:alphaOff val="0"/>
          </a:schemeClr>
        </a:solidFill>
        <a:ln w="9525" cap="flat" cmpd="sng" algn="ctr">
          <a:solidFill>
            <a:srgbClr val="9C1C25"/>
          </a:solidFill>
          <a:prstDash val="solid"/>
        </a:ln>
        <a:effectLst/>
      </dsp:spPr>
      <dsp:style>
        <a:lnRef idx="1">
          <a:scrgbClr r="0" g="0" b="0"/>
        </a:lnRef>
        <a:fillRef idx="1">
          <a:scrgbClr r="0" g="0" b="0"/>
        </a:fillRef>
        <a:effectRef idx="0">
          <a:scrgbClr r="0" g="0" b="0"/>
        </a:effectRef>
        <a:fontRef idx="minor"/>
      </dsp:style>
      <dsp:txBody>
        <a:bodyPr spcFirstLastPara="0" vert="horz" wrap="square" lIns="681736" tIns="333248" rIns="68173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Explore paths of entities that goes from the question to the answer</a:t>
          </a:r>
        </a:p>
        <a:p>
          <a:pPr marL="171450" lvl="1" indent="-171450" algn="l" defTabSz="711200">
            <a:lnSpc>
              <a:spcPct val="90000"/>
            </a:lnSpc>
            <a:spcBef>
              <a:spcPct val="0"/>
            </a:spcBef>
            <a:spcAft>
              <a:spcPct val="15000"/>
            </a:spcAft>
            <a:buChar char="•"/>
          </a:pPr>
          <a:r>
            <a:rPr lang="en-US" sz="1600" kern="1200"/>
            <a:t>Graph-based </a:t>
          </a:r>
          <a:r>
            <a:rPr lang="en-US" sz="1600" kern="1200" err="1"/>
            <a:t>explainability</a:t>
          </a:r>
          <a:endParaRPr lang="en-US" sz="1600" kern="1200"/>
        </a:p>
        <a:p>
          <a:pPr marL="171450" lvl="1" indent="-171450" algn="l" defTabSz="711200">
            <a:lnSpc>
              <a:spcPct val="90000"/>
            </a:lnSpc>
            <a:spcBef>
              <a:spcPct val="0"/>
            </a:spcBef>
            <a:spcAft>
              <a:spcPct val="15000"/>
            </a:spcAft>
            <a:buChar char="•"/>
          </a:pPr>
          <a:r>
            <a:rPr lang="en-US" sz="1600" kern="1200"/>
            <a:t>Better results in some QA domains (eg: Commonsense, Open-Domain, MultiHop, etc)</a:t>
          </a:r>
        </a:p>
      </dsp:txBody>
      <dsp:txXfrm>
        <a:off x="0" y="1304322"/>
        <a:ext cx="8783999" cy="1360800"/>
      </dsp:txXfrm>
    </dsp:sp>
    <dsp:sp modelId="{3C993EEE-6EC4-F44E-8D5D-5E696B659F3C}">
      <dsp:nvSpPr>
        <dsp:cNvPr id="0" name=""/>
        <dsp:cNvSpPr/>
      </dsp:nvSpPr>
      <dsp:spPr>
        <a:xfrm>
          <a:off x="439199" y="1068162"/>
          <a:ext cx="6148799" cy="472320"/>
        </a:xfrm>
        <a:prstGeom prst="roundRect">
          <a:avLst/>
        </a:prstGeom>
        <a:solidFill>
          <a:srgbClr val="9C1C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2410" tIns="0" rIns="232410" bIns="0" numCol="1" spcCol="1270" anchor="ctr" anchorCtr="0">
          <a:noAutofit/>
        </a:bodyPr>
        <a:lstStyle/>
        <a:p>
          <a:pPr marL="0" lvl="0" indent="0" algn="l" defTabSz="711200">
            <a:lnSpc>
              <a:spcPct val="90000"/>
            </a:lnSpc>
            <a:spcBef>
              <a:spcPct val="0"/>
            </a:spcBef>
            <a:spcAft>
              <a:spcPct val="35000"/>
            </a:spcAft>
            <a:buNone/>
          </a:pPr>
          <a:r>
            <a:rPr lang="en-US" sz="1600" kern="1200"/>
            <a:t>Graph-based QA models</a:t>
          </a:r>
        </a:p>
      </dsp:txBody>
      <dsp:txXfrm>
        <a:off x="462256" y="1091219"/>
        <a:ext cx="6102685" cy="426206"/>
      </dsp:txXfrm>
    </dsp:sp>
    <dsp:sp modelId="{A12A2069-8250-7A42-B213-11ED6CAECFAB}">
      <dsp:nvSpPr>
        <dsp:cNvPr id="0" name=""/>
        <dsp:cNvSpPr/>
      </dsp:nvSpPr>
      <dsp:spPr>
        <a:xfrm>
          <a:off x="0" y="2987683"/>
          <a:ext cx="8783999" cy="667800"/>
        </a:xfrm>
        <a:prstGeom prst="rect">
          <a:avLst/>
        </a:prstGeom>
        <a:solidFill>
          <a:schemeClr val="lt1">
            <a:alpha val="90000"/>
            <a:hueOff val="0"/>
            <a:satOff val="0"/>
            <a:lumOff val="0"/>
            <a:alphaOff val="0"/>
          </a:schemeClr>
        </a:solidFill>
        <a:ln w="9525" cap="flat" cmpd="sng" algn="ctr">
          <a:solidFill>
            <a:srgbClr val="9C1C25"/>
          </a:solidFill>
          <a:prstDash val="solid"/>
        </a:ln>
        <a:effectLst/>
      </dsp:spPr>
      <dsp:style>
        <a:lnRef idx="1">
          <a:scrgbClr r="0" g="0" b="0"/>
        </a:lnRef>
        <a:fillRef idx="1">
          <a:scrgbClr r="0" g="0" b="0"/>
        </a:fillRef>
        <a:effectRef idx="0">
          <a:scrgbClr r="0" g="0" b="0"/>
        </a:effectRef>
        <a:fontRef idx="minor"/>
      </dsp:style>
      <dsp:txBody>
        <a:bodyPr spcFirstLastPara="0" vert="horz" wrap="square" lIns="681736" tIns="333248" rIns="68173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SQuARE as a Multi-Agent QA System</a:t>
          </a:r>
        </a:p>
      </dsp:txBody>
      <dsp:txXfrm>
        <a:off x="0" y="2987683"/>
        <a:ext cx="8783999" cy="667800"/>
      </dsp:txXfrm>
    </dsp:sp>
    <dsp:sp modelId="{35F0625D-4462-474E-A737-B6339547A788}">
      <dsp:nvSpPr>
        <dsp:cNvPr id="0" name=""/>
        <dsp:cNvSpPr/>
      </dsp:nvSpPr>
      <dsp:spPr>
        <a:xfrm>
          <a:off x="439199" y="2751523"/>
          <a:ext cx="6148799" cy="472320"/>
        </a:xfrm>
        <a:prstGeom prst="roundRect">
          <a:avLst/>
        </a:prstGeom>
        <a:solidFill>
          <a:srgbClr val="9C1C2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2410" tIns="0" rIns="232410" bIns="0" numCol="1" spcCol="1270" anchor="ctr" anchorCtr="0">
          <a:noAutofit/>
        </a:bodyPr>
        <a:lstStyle/>
        <a:p>
          <a:pPr marL="0" lvl="0" indent="0" algn="l" defTabSz="711200">
            <a:lnSpc>
              <a:spcPct val="90000"/>
            </a:lnSpc>
            <a:spcBef>
              <a:spcPct val="0"/>
            </a:spcBef>
            <a:spcAft>
              <a:spcPct val="35000"/>
            </a:spcAft>
            <a:buNone/>
          </a:pPr>
          <a:r>
            <a:rPr lang="en-US" sz="1600" kern="1200"/>
            <a:t>Automatic model selection based on the input question</a:t>
          </a:r>
        </a:p>
      </dsp:txBody>
      <dsp:txXfrm>
        <a:off x="462256" y="2774580"/>
        <a:ext cx="6102685"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190500" y="387350"/>
            <a:ext cx="5403850" cy="390525"/>
          </a:xfrm>
          <a:prstGeom prst="rect">
            <a:avLst/>
          </a:prstGeom>
          <a:noFill/>
          <a:ln w="9525">
            <a:noFill/>
            <a:miter lim="800000"/>
            <a:headEnd/>
            <a:tailEnd/>
          </a:ln>
          <a:effectLst/>
        </p:spPr>
        <p:txBody>
          <a:bodyPr vert="horz" wrap="square" lIns="108000" tIns="0" rIns="0" bIns="0" numCol="1" anchor="ctr" anchorCtr="0" compatLnSpc="1">
            <a:prstTxWarp prst="textNoShape">
              <a:avLst/>
            </a:prstTxWarp>
          </a:bodyPr>
          <a:lstStyle>
            <a:lvl1pPr>
              <a:lnSpc>
                <a:spcPts val="1300"/>
              </a:lnSpc>
              <a:defRPr sz="1000" b="1">
                <a:latin typeface="Stafford" pitchFamily="2" charset="0"/>
              </a:defRPr>
            </a:lvl1pPr>
          </a:lstStyle>
          <a:p>
            <a:endParaRPr lang="de-DE"/>
          </a:p>
        </p:txBody>
      </p:sp>
      <p:sp>
        <p:nvSpPr>
          <p:cNvPr id="50179" name="Rectangle 3"/>
          <p:cNvSpPr>
            <a:spLocks noGrp="1" noChangeArrowheads="1"/>
          </p:cNvSpPr>
          <p:nvPr>
            <p:ph type="dt" sz="quarter" idx="1"/>
          </p:nvPr>
        </p:nvSpPr>
        <p:spPr bwMode="auto">
          <a:xfrm>
            <a:off x="190500" y="8567738"/>
            <a:ext cx="1330325" cy="2603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b="1">
                <a:latin typeface="Stafford" pitchFamily="2" charset="0"/>
              </a:defRPr>
            </a:lvl1pPr>
          </a:lstStyle>
          <a:p>
            <a:fld id="{A32DC80D-291A-4ABB-A78B-0417274A267C}" type="datetime4">
              <a:rPr lang="de-DE"/>
              <a:pPr/>
              <a:t>4. Juli 2022</a:t>
            </a:fld>
            <a:endParaRPr lang="de-DE"/>
          </a:p>
        </p:txBody>
      </p:sp>
      <p:sp>
        <p:nvSpPr>
          <p:cNvPr id="50180" name="Rectangle 4"/>
          <p:cNvSpPr>
            <a:spLocks noGrp="1" noChangeArrowheads="1"/>
          </p:cNvSpPr>
          <p:nvPr>
            <p:ph type="ftr" sz="quarter" idx="2"/>
          </p:nvPr>
        </p:nvSpPr>
        <p:spPr bwMode="auto">
          <a:xfrm>
            <a:off x="1520825" y="8567738"/>
            <a:ext cx="4464050" cy="2603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b="1">
                <a:latin typeface="Stafford" pitchFamily="2" charset="0"/>
              </a:defRPr>
            </a:lvl1pPr>
          </a:lstStyle>
          <a:p>
            <a:r>
              <a:rPr lang="de-DE"/>
              <a:t>|  </a:t>
            </a:r>
          </a:p>
        </p:txBody>
      </p:sp>
      <p:sp>
        <p:nvSpPr>
          <p:cNvPr id="50181" name="Rectangle 5"/>
          <p:cNvSpPr>
            <a:spLocks noGrp="1" noChangeArrowheads="1"/>
          </p:cNvSpPr>
          <p:nvPr>
            <p:ph type="sldNum" sz="quarter" idx="3"/>
          </p:nvPr>
        </p:nvSpPr>
        <p:spPr bwMode="auto">
          <a:xfrm>
            <a:off x="5999163" y="8567738"/>
            <a:ext cx="669925" cy="2603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defRPr sz="1000" b="1">
                <a:latin typeface="Stafford" pitchFamily="2" charset="0"/>
              </a:defRPr>
            </a:lvl1pPr>
          </a:lstStyle>
          <a:p>
            <a:r>
              <a:rPr lang="de-DE"/>
              <a:t>|  </a:t>
            </a:r>
            <a:fld id="{C7CC2173-B0D1-45F1-9D54-E33B7353DA19}" type="slidenum">
              <a:rPr lang="de-DE"/>
              <a:pPr/>
              <a:t>‹#›</a:t>
            </a:fld>
            <a:endParaRPr lang="de-DE"/>
          </a:p>
        </p:txBody>
      </p:sp>
      <p:pic>
        <p:nvPicPr>
          <p:cNvPr id="50182" name="Picture 6" descr="tud_logo"/>
          <p:cNvPicPr>
            <a:picLocks noChangeAspect="1" noChangeArrowheads="1"/>
          </p:cNvPicPr>
          <p:nvPr/>
        </p:nvPicPr>
        <p:blipFill>
          <a:blip r:embed="rId2" cstate="print"/>
          <a:srcRect/>
          <a:stretch>
            <a:fillRect/>
          </a:stretch>
        </p:blipFill>
        <p:spPr bwMode="auto">
          <a:xfrm>
            <a:off x="5740400" y="360363"/>
            <a:ext cx="928688" cy="417512"/>
          </a:xfrm>
          <a:prstGeom prst="rect">
            <a:avLst/>
          </a:prstGeom>
          <a:noFill/>
        </p:spPr>
      </p:pic>
      <p:sp>
        <p:nvSpPr>
          <p:cNvPr id="50183" name="Rectangle 7"/>
          <p:cNvSpPr>
            <a:spLocks noChangeArrowheads="1"/>
          </p:cNvSpPr>
          <p:nvPr/>
        </p:nvSpPr>
        <p:spPr bwMode="auto">
          <a:xfrm>
            <a:off x="190500" y="179388"/>
            <a:ext cx="6478588" cy="144462"/>
          </a:xfrm>
          <a:prstGeom prst="rect">
            <a:avLst/>
          </a:prstGeom>
          <a:solidFill>
            <a:srgbClr val="B5B5B5"/>
          </a:solidFill>
          <a:ln w="9525">
            <a:noFill/>
            <a:miter lim="800000"/>
            <a:headEnd/>
            <a:tailEnd/>
          </a:ln>
          <a:effectLst/>
        </p:spPr>
        <p:txBody>
          <a:bodyPr wrap="none" anchor="ctr"/>
          <a:lstStyle/>
          <a:p>
            <a:endParaRPr lang="de-DE"/>
          </a:p>
        </p:txBody>
      </p:sp>
      <p:sp>
        <p:nvSpPr>
          <p:cNvPr id="50184" name="Line 8"/>
          <p:cNvSpPr>
            <a:spLocks noChangeShapeType="1"/>
          </p:cNvSpPr>
          <p:nvPr/>
        </p:nvSpPr>
        <p:spPr bwMode="auto">
          <a:xfrm>
            <a:off x="190500" y="360363"/>
            <a:ext cx="6478588" cy="0"/>
          </a:xfrm>
          <a:prstGeom prst="line">
            <a:avLst/>
          </a:prstGeom>
          <a:noFill/>
          <a:ln w="15240">
            <a:solidFill>
              <a:schemeClr val="tx1"/>
            </a:solidFill>
            <a:round/>
            <a:headEnd/>
            <a:tailEnd/>
          </a:ln>
          <a:effectLst/>
        </p:spPr>
        <p:txBody>
          <a:bodyPr/>
          <a:lstStyle/>
          <a:p>
            <a:endParaRPr lang="de-DE"/>
          </a:p>
        </p:txBody>
      </p:sp>
      <p:sp>
        <p:nvSpPr>
          <p:cNvPr id="50185" name="Line 9"/>
          <p:cNvSpPr>
            <a:spLocks noChangeShapeType="1"/>
          </p:cNvSpPr>
          <p:nvPr/>
        </p:nvSpPr>
        <p:spPr bwMode="auto">
          <a:xfrm>
            <a:off x="190500" y="8496300"/>
            <a:ext cx="6478588" cy="0"/>
          </a:xfrm>
          <a:prstGeom prst="line">
            <a:avLst/>
          </a:prstGeom>
          <a:noFill/>
          <a:ln w="7620">
            <a:solidFill>
              <a:schemeClr val="tx1"/>
            </a:solidFill>
            <a:round/>
            <a:headEnd/>
            <a:tailEnd/>
          </a:ln>
          <a:effectLst/>
        </p:spPr>
        <p:txBody>
          <a:bodyPr/>
          <a:lstStyle/>
          <a:p>
            <a:endParaRPr lang="de-DE"/>
          </a:p>
        </p:txBody>
      </p:sp>
      <p:sp>
        <p:nvSpPr>
          <p:cNvPr id="50186" name="Line 10"/>
          <p:cNvSpPr>
            <a:spLocks noChangeShapeType="1"/>
          </p:cNvSpPr>
          <p:nvPr/>
        </p:nvSpPr>
        <p:spPr bwMode="auto">
          <a:xfrm>
            <a:off x="188913" y="777875"/>
            <a:ext cx="6478587" cy="0"/>
          </a:xfrm>
          <a:prstGeom prst="line">
            <a:avLst/>
          </a:prstGeom>
          <a:noFill/>
          <a:ln w="7620">
            <a:solidFill>
              <a:schemeClr val="tx1"/>
            </a:solidFill>
            <a:round/>
            <a:headEnd/>
            <a:tailEnd/>
          </a:ln>
          <a:effectLst/>
        </p:spPr>
        <p:txBody>
          <a:bodyPr/>
          <a:lstStyle/>
          <a:p>
            <a:endParaRPr lang="de-DE"/>
          </a:p>
        </p:txBody>
      </p:sp>
    </p:spTree>
    <p:extLst>
      <p:ext uri="{BB962C8B-B14F-4D97-AF65-F5344CB8AC3E}">
        <p14:creationId xmlns:p14="http://schemas.microsoft.com/office/powerpoint/2010/main" val="3345007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5" name="Picture 13" descr="tud_logo"/>
          <p:cNvPicPr>
            <a:picLocks noChangeAspect="1" noChangeArrowheads="1"/>
          </p:cNvPicPr>
          <p:nvPr/>
        </p:nvPicPr>
        <p:blipFill>
          <a:blip r:embed="rId2"/>
          <a:srcRect/>
          <a:stretch>
            <a:fillRect/>
          </a:stretch>
        </p:blipFill>
        <p:spPr bwMode="auto">
          <a:xfrm>
            <a:off x="5732463" y="360363"/>
            <a:ext cx="935037" cy="420687"/>
          </a:xfrm>
          <a:prstGeom prst="rect">
            <a:avLst/>
          </a:prstGeom>
          <a:noFill/>
        </p:spPr>
      </p:pic>
      <p:sp>
        <p:nvSpPr>
          <p:cNvPr id="3075" name="Rectangle 3"/>
          <p:cNvSpPr>
            <a:spLocks noGrp="1" noChangeArrowheads="1"/>
          </p:cNvSpPr>
          <p:nvPr>
            <p:ph type="dt" idx="1"/>
          </p:nvPr>
        </p:nvSpPr>
        <p:spPr bwMode="auto">
          <a:xfrm>
            <a:off x="188913" y="8685213"/>
            <a:ext cx="161925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nSpc>
                <a:spcPts val="1300"/>
              </a:lnSpc>
              <a:defRPr sz="1000">
                <a:latin typeface="Stafford" pitchFamily="2" charset="0"/>
              </a:defRPr>
            </a:lvl1pPr>
          </a:lstStyle>
          <a:p>
            <a:fld id="{065B079B-E513-489A-8A1B-D7C78493EA86}" type="datetime4">
              <a:rPr lang="de-DE"/>
              <a:pPr/>
              <a:t>4. Juli 2022</a:t>
            </a:fld>
            <a:endParaRPr lang="de-DE"/>
          </a:p>
        </p:txBody>
      </p:sp>
      <p:sp>
        <p:nvSpPr>
          <p:cNvPr id="3076" name="Rectangle 4"/>
          <p:cNvSpPr>
            <a:spLocks noGrp="1" noRot="1" noChangeAspect="1" noChangeArrowheads="1" noTextEdit="1"/>
          </p:cNvSpPr>
          <p:nvPr>
            <p:ph type="sldImg" idx="2"/>
          </p:nvPr>
        </p:nvSpPr>
        <p:spPr bwMode="auto">
          <a:xfrm>
            <a:off x="962025" y="923925"/>
            <a:ext cx="4914900" cy="3071813"/>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190500" y="4284663"/>
            <a:ext cx="6477000" cy="4283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078" name="Rectangle 6"/>
          <p:cNvSpPr>
            <a:spLocks noGrp="1" noChangeArrowheads="1"/>
          </p:cNvSpPr>
          <p:nvPr>
            <p:ph type="ftr" sz="quarter" idx="4"/>
          </p:nvPr>
        </p:nvSpPr>
        <p:spPr bwMode="auto">
          <a:xfrm>
            <a:off x="1808163" y="8685213"/>
            <a:ext cx="4105275"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nSpc>
                <a:spcPts val="1300"/>
              </a:lnSpc>
              <a:defRPr sz="1000">
                <a:latin typeface="Stafford" pitchFamily="2" charset="0"/>
              </a:defRPr>
            </a:lvl1pPr>
          </a:lstStyle>
          <a:p>
            <a:r>
              <a:rPr lang="de-DE"/>
              <a:t>|  </a:t>
            </a:r>
          </a:p>
        </p:txBody>
      </p:sp>
      <p:sp>
        <p:nvSpPr>
          <p:cNvPr id="3079" name="Rectangle 7"/>
          <p:cNvSpPr>
            <a:spLocks noGrp="1" noChangeArrowheads="1"/>
          </p:cNvSpPr>
          <p:nvPr>
            <p:ph type="sldNum" sz="quarter" idx="5"/>
          </p:nvPr>
        </p:nvSpPr>
        <p:spPr bwMode="auto">
          <a:xfrm>
            <a:off x="5913438" y="8685213"/>
            <a:ext cx="942975"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lnSpc>
                <a:spcPts val="1300"/>
              </a:lnSpc>
              <a:defRPr sz="1000">
                <a:latin typeface="Stafford" pitchFamily="2" charset="0"/>
              </a:defRPr>
            </a:lvl1pPr>
          </a:lstStyle>
          <a:p>
            <a:r>
              <a:rPr lang="de-DE"/>
              <a:t>|  </a:t>
            </a:r>
            <a:fld id="{C36AA9A4-5D0B-4134-89A6-D8B9DAA4F25C}" type="slidenum">
              <a:rPr lang="de-DE"/>
              <a:pPr/>
              <a:t>‹#›</a:t>
            </a:fld>
            <a:endParaRPr lang="de-DE"/>
          </a:p>
        </p:txBody>
      </p:sp>
      <p:sp>
        <p:nvSpPr>
          <p:cNvPr id="3080" name="Rectangle 8"/>
          <p:cNvSpPr>
            <a:spLocks noChangeArrowheads="1"/>
          </p:cNvSpPr>
          <p:nvPr/>
        </p:nvSpPr>
        <p:spPr bwMode="auto">
          <a:xfrm>
            <a:off x="190500" y="387350"/>
            <a:ext cx="5403850" cy="393700"/>
          </a:xfrm>
          <a:prstGeom prst="rect">
            <a:avLst/>
          </a:prstGeom>
          <a:noFill/>
          <a:ln w="9525">
            <a:noFill/>
            <a:miter lim="800000"/>
            <a:headEnd/>
            <a:tailEnd/>
          </a:ln>
          <a:effectLst/>
        </p:spPr>
        <p:txBody>
          <a:bodyPr lIns="108000" tIns="0" rIns="0" bIns="0" anchor="ctr"/>
          <a:lstStyle/>
          <a:p>
            <a:pPr>
              <a:lnSpc>
                <a:spcPts val="1300"/>
              </a:lnSpc>
            </a:pPr>
            <a:endParaRPr lang="de-DE" sz="1000" b="1">
              <a:latin typeface="Stafford" pitchFamily="2" charset="0"/>
            </a:endParaRPr>
          </a:p>
        </p:txBody>
      </p:sp>
      <p:sp>
        <p:nvSpPr>
          <p:cNvPr id="3081" name="Rectangle 9"/>
          <p:cNvSpPr>
            <a:spLocks noChangeArrowheads="1"/>
          </p:cNvSpPr>
          <p:nvPr/>
        </p:nvSpPr>
        <p:spPr bwMode="auto">
          <a:xfrm>
            <a:off x="190500" y="179388"/>
            <a:ext cx="6478588" cy="144462"/>
          </a:xfrm>
          <a:prstGeom prst="rect">
            <a:avLst/>
          </a:prstGeom>
          <a:solidFill>
            <a:srgbClr val="B5B5B5"/>
          </a:solidFill>
          <a:ln w="9525">
            <a:noFill/>
            <a:miter lim="800000"/>
            <a:headEnd/>
            <a:tailEnd/>
          </a:ln>
          <a:effectLst/>
        </p:spPr>
        <p:txBody>
          <a:bodyPr wrap="none" anchor="ctr"/>
          <a:lstStyle/>
          <a:p>
            <a:endParaRPr lang="de-DE"/>
          </a:p>
        </p:txBody>
      </p:sp>
      <p:sp>
        <p:nvSpPr>
          <p:cNvPr id="3082" name="Line 10"/>
          <p:cNvSpPr>
            <a:spLocks noChangeShapeType="1"/>
          </p:cNvSpPr>
          <p:nvPr/>
        </p:nvSpPr>
        <p:spPr bwMode="auto">
          <a:xfrm>
            <a:off x="190500" y="360363"/>
            <a:ext cx="6478588" cy="0"/>
          </a:xfrm>
          <a:prstGeom prst="line">
            <a:avLst/>
          </a:prstGeom>
          <a:noFill/>
          <a:ln w="15240">
            <a:solidFill>
              <a:schemeClr val="tx1"/>
            </a:solidFill>
            <a:round/>
            <a:headEnd/>
            <a:tailEnd/>
          </a:ln>
          <a:effectLst/>
        </p:spPr>
        <p:txBody>
          <a:bodyPr/>
          <a:lstStyle/>
          <a:p>
            <a:endParaRPr lang="de-DE"/>
          </a:p>
        </p:txBody>
      </p:sp>
      <p:sp>
        <p:nvSpPr>
          <p:cNvPr id="3083" name="Line 11"/>
          <p:cNvSpPr>
            <a:spLocks noChangeShapeType="1"/>
          </p:cNvSpPr>
          <p:nvPr/>
        </p:nvSpPr>
        <p:spPr bwMode="auto">
          <a:xfrm>
            <a:off x="190500" y="781050"/>
            <a:ext cx="6478588" cy="0"/>
          </a:xfrm>
          <a:prstGeom prst="line">
            <a:avLst/>
          </a:prstGeom>
          <a:noFill/>
          <a:ln w="7620">
            <a:solidFill>
              <a:schemeClr val="tx1"/>
            </a:solidFill>
            <a:round/>
            <a:headEnd/>
            <a:tailEnd/>
          </a:ln>
          <a:effectLst/>
        </p:spPr>
        <p:txBody>
          <a:bodyPr/>
          <a:lstStyle/>
          <a:p>
            <a:endParaRPr lang="de-DE"/>
          </a:p>
        </p:txBody>
      </p:sp>
      <p:sp>
        <p:nvSpPr>
          <p:cNvPr id="3084" name="Line 12"/>
          <p:cNvSpPr>
            <a:spLocks noChangeShapeType="1"/>
          </p:cNvSpPr>
          <p:nvPr/>
        </p:nvSpPr>
        <p:spPr bwMode="auto">
          <a:xfrm>
            <a:off x="190500" y="8685213"/>
            <a:ext cx="6478588" cy="0"/>
          </a:xfrm>
          <a:prstGeom prst="line">
            <a:avLst/>
          </a:prstGeom>
          <a:noFill/>
          <a:ln w="7620">
            <a:solidFill>
              <a:schemeClr val="tx1"/>
            </a:solidFill>
            <a:round/>
            <a:headEnd/>
            <a:tailEnd/>
          </a:ln>
          <a:effectLst/>
        </p:spPr>
        <p:txBody>
          <a:bodyPr/>
          <a:lstStyle/>
          <a:p>
            <a:endParaRPr lang="de-DE"/>
          </a:p>
        </p:txBody>
      </p:sp>
      <p:sp>
        <p:nvSpPr>
          <p:cNvPr id="3086" name="Line 14"/>
          <p:cNvSpPr>
            <a:spLocks noChangeShapeType="1"/>
          </p:cNvSpPr>
          <p:nvPr/>
        </p:nvSpPr>
        <p:spPr bwMode="auto">
          <a:xfrm>
            <a:off x="188913" y="4103688"/>
            <a:ext cx="6478587" cy="0"/>
          </a:xfrm>
          <a:prstGeom prst="line">
            <a:avLst/>
          </a:prstGeom>
          <a:noFill/>
          <a:ln w="7620">
            <a:solidFill>
              <a:schemeClr val="tx1"/>
            </a:solidFill>
            <a:round/>
            <a:headEnd/>
            <a:tailEnd/>
          </a:ln>
          <a:effectLst/>
        </p:spPr>
        <p:txBody>
          <a:bodyPr/>
          <a:lstStyle/>
          <a:p>
            <a:endParaRPr lang="de-DE"/>
          </a:p>
        </p:txBody>
      </p:sp>
    </p:spTree>
    <p:extLst>
      <p:ext uri="{BB962C8B-B14F-4D97-AF65-F5344CB8AC3E}">
        <p14:creationId xmlns:p14="http://schemas.microsoft.com/office/powerpoint/2010/main" val="516787406"/>
      </p:ext>
    </p:extLst>
  </p:cSld>
  <p:clrMap bg1="lt1" tx1="dk1" bg2="lt2" tx2="dk2" accent1="accent1" accent2="accent2" accent3="accent3" accent4="accent4" accent5="accent5" accent6="accent6" hlink="hlink" folHlink="folHlink"/>
  <p:hf hdr="0"/>
  <p:notesStyle>
    <a:lvl1pPr algn="l" rtl="0" fontAlgn="base">
      <a:spcBef>
        <a:spcPct val="10000"/>
      </a:spcBef>
      <a:spcAft>
        <a:spcPct val="0"/>
      </a:spcAft>
      <a:defRPr sz="1200" kern="1200">
        <a:solidFill>
          <a:schemeClr val="tx1"/>
        </a:solidFill>
        <a:latin typeface="Bitstream Charter" pitchFamily="2" charset="0"/>
        <a:ea typeface="+mn-ea"/>
        <a:cs typeface="+mn-cs"/>
      </a:defRPr>
    </a:lvl1pPr>
    <a:lvl2pPr marL="457200" algn="l" rtl="0" fontAlgn="base">
      <a:spcBef>
        <a:spcPct val="10000"/>
      </a:spcBef>
      <a:spcAft>
        <a:spcPct val="0"/>
      </a:spcAft>
      <a:defRPr sz="1200" kern="1200">
        <a:solidFill>
          <a:schemeClr val="tx1"/>
        </a:solidFill>
        <a:latin typeface="Bitstream Charter" pitchFamily="2" charset="0"/>
        <a:ea typeface="+mn-ea"/>
        <a:cs typeface="+mn-cs"/>
      </a:defRPr>
    </a:lvl2pPr>
    <a:lvl3pPr marL="914400" algn="l" rtl="0" fontAlgn="base">
      <a:spcBef>
        <a:spcPct val="10000"/>
      </a:spcBef>
      <a:spcAft>
        <a:spcPct val="0"/>
      </a:spcAft>
      <a:defRPr sz="1200" kern="1200">
        <a:solidFill>
          <a:schemeClr val="tx1"/>
        </a:solidFill>
        <a:latin typeface="Bitstream Charter" pitchFamily="2" charset="0"/>
        <a:ea typeface="+mn-ea"/>
        <a:cs typeface="+mn-cs"/>
      </a:defRPr>
    </a:lvl3pPr>
    <a:lvl4pPr marL="1371600" algn="l" rtl="0" fontAlgn="base">
      <a:spcBef>
        <a:spcPct val="10000"/>
      </a:spcBef>
      <a:spcAft>
        <a:spcPct val="0"/>
      </a:spcAft>
      <a:defRPr sz="1200" kern="1200">
        <a:solidFill>
          <a:schemeClr val="tx1"/>
        </a:solidFill>
        <a:latin typeface="Bitstream Charter" pitchFamily="2" charset="0"/>
        <a:ea typeface="+mn-ea"/>
        <a:cs typeface="+mn-cs"/>
      </a:defRPr>
    </a:lvl4pPr>
    <a:lvl5pPr marL="1828800" algn="l" rtl="0" fontAlgn="base">
      <a:spcBef>
        <a:spcPct val="10000"/>
      </a:spcBef>
      <a:spcAft>
        <a:spcPct val="0"/>
      </a:spcAft>
      <a:defRPr sz="1200" kern="1200">
        <a:solidFill>
          <a:schemeClr val="tx1"/>
        </a:solidFill>
        <a:latin typeface="Bitstream Charter"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of all, what is question answering? Well, it’s self-descriptive. It’s the NLP task of giving an answer to a question. We can easily see this in Google in some </a:t>
            </a:r>
            <a:r>
              <a:rPr lang="en-US" err="1"/>
              <a:t>searchs</a:t>
            </a:r>
            <a:r>
              <a:rPr lang="en-US"/>
              <a:t>. When we ask …., Google directly gives us the answer instead of just giving as a list of web pages.</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4</a:t>
            </a:fld>
            <a:endParaRPr lang="de-DE"/>
          </a:p>
        </p:txBody>
      </p:sp>
    </p:spTree>
    <p:extLst>
      <p:ext uri="{BB962C8B-B14F-4D97-AF65-F5344CB8AC3E}">
        <p14:creationId xmlns:p14="http://schemas.microsoft.com/office/powerpoint/2010/main" val="2039195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very popular dataset is Natural Questions. It was created by Google and aims to evaluate the ability of QA models to answers the questions of people on Google Search.</a:t>
            </a:r>
          </a:p>
          <a:p>
            <a:endParaRPr lang="en-US"/>
          </a:p>
          <a:p>
            <a:r>
              <a:rPr lang="en-US"/>
              <a:t>The questions are real questions in Google Search and the documents come from Wikipedia.</a:t>
            </a:r>
          </a:p>
          <a:p>
            <a:endParaRPr lang="en-US"/>
          </a:p>
          <a:p>
            <a:r>
              <a:rPr lang="en-US"/>
              <a:t>There are two types of answers:</a:t>
            </a:r>
          </a:p>
          <a:p>
            <a:pPr marL="171450" indent="-171450">
              <a:buFontTx/>
              <a:buChar char="-"/>
            </a:pPr>
            <a:r>
              <a:rPr lang="en-US"/>
              <a:t>Long: a paragraph that contains the answer</a:t>
            </a:r>
          </a:p>
          <a:p>
            <a:pPr marL="171450" indent="-171450">
              <a:buFontTx/>
              <a:buChar char="-"/>
            </a:pPr>
            <a:r>
              <a:rPr lang="en-US"/>
              <a:t>Short: the exact answer.</a:t>
            </a:r>
          </a:p>
          <a:p>
            <a:pPr marL="171450" indent="-171450">
              <a:buFontTx/>
              <a:buChar char="-"/>
            </a:pPr>
            <a:endParaRPr lang="en-US"/>
          </a:p>
          <a:p>
            <a:pPr marL="171450" indent="-171450">
              <a:buFontTx/>
              <a:buChar char="-"/>
            </a:pPr>
            <a:r>
              <a:rPr lang="en-US"/>
              <a:t>Does this sound familiar? (see next slide) (questions from google search, long answers, short answers…). I’ve seen this before… have you?</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14</a:t>
            </a:fld>
            <a:endParaRPr lang="de-DE"/>
          </a:p>
        </p:txBody>
      </p:sp>
    </p:spTree>
    <p:extLst>
      <p:ext uri="{BB962C8B-B14F-4D97-AF65-F5344CB8AC3E}">
        <p14:creationId xmlns:p14="http://schemas.microsoft.com/office/powerpoint/2010/main" val="2270392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google is doing all the time. QA is super important in our lives, we use it continuously and after today, you will be able to create your own models! </a:t>
            </a:r>
          </a:p>
          <a:p>
            <a:endParaRPr lang="en-US"/>
          </a:p>
          <a:p>
            <a:r>
              <a:rPr lang="en-US"/>
              <a:t>QA has such a big impact in the society and being able to be part of it is super exciting! QA makes the knowledge of the world accessible.</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15</a:t>
            </a:fld>
            <a:endParaRPr lang="de-DE"/>
          </a:p>
        </p:txBody>
      </p:sp>
    </p:spTree>
    <p:extLst>
      <p:ext uri="{BB962C8B-B14F-4D97-AF65-F5344CB8AC3E}">
        <p14:creationId xmlns:p14="http://schemas.microsoft.com/office/powerpoint/2010/main" val="212038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very popular dataset is </a:t>
            </a:r>
            <a:r>
              <a:rPr lang="en-US" err="1"/>
              <a:t>HotpotQA</a:t>
            </a:r>
            <a:r>
              <a:rPr lang="en-US"/>
              <a:t> (Spoiler: Google is also involved although they are not the main authors). If you </a:t>
            </a:r>
            <a:r>
              <a:rPr lang="en-US" err="1"/>
              <a:t>wanna</a:t>
            </a:r>
            <a:r>
              <a:rPr lang="en-US"/>
              <a:t> work in Google, maybe QA can help you XD</a:t>
            </a:r>
          </a:p>
          <a:p>
            <a:endParaRPr lang="en-US"/>
          </a:p>
          <a:p>
            <a:r>
              <a:rPr lang="en-US"/>
              <a:t>Anyway, In this dataset we want to evaluate the ability of the models to do multi-hop reasoning. So the model needs to read more than one paragraph to get the answer and it needs to connect them. \\</a:t>
            </a:r>
          </a:p>
          <a:p>
            <a:endParaRPr lang="en-US"/>
          </a:p>
          <a:p>
            <a:r>
              <a:rPr lang="en-US"/>
              <a:t>In this case</a:t>
            </a:r>
          </a:p>
          <a:p>
            <a:endParaRPr lang="en-US"/>
          </a:p>
          <a:p>
            <a:endParaRPr lang="en-US"/>
          </a:p>
          <a:p>
            <a:r>
              <a:rPr lang="en-US"/>
              <a:t>If we get the question and paragraph A alone, we cannot get the answer.</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16</a:t>
            </a:fld>
            <a:endParaRPr lang="de-DE"/>
          </a:p>
        </p:txBody>
      </p:sp>
    </p:spTree>
    <p:extLst>
      <p:ext uri="{BB962C8B-B14F-4D97-AF65-F5344CB8AC3E}">
        <p14:creationId xmlns:p14="http://schemas.microsoft.com/office/powerpoint/2010/main" val="2248623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datasets. In our homework, we will use:</a:t>
            </a:r>
          </a:p>
          <a:p>
            <a:endParaRPr lang="en-US"/>
          </a:p>
          <a:p>
            <a:r>
              <a:rPr lang="en-US"/>
              <a:t> </a:t>
            </a:r>
            <a:r>
              <a:rPr lang="en-US" err="1"/>
              <a:t>NewsQA</a:t>
            </a:r>
            <a:r>
              <a:rPr lang="en-US"/>
              <a:t> which is about news</a:t>
            </a:r>
          </a:p>
          <a:p>
            <a:r>
              <a:rPr lang="en-US" err="1"/>
              <a:t>TriviaQA</a:t>
            </a:r>
            <a:r>
              <a:rPr lang="en-US"/>
              <a:t>, which is about …</a:t>
            </a:r>
          </a:p>
          <a:p>
            <a:r>
              <a:rPr lang="en-US" err="1"/>
              <a:t>SearchQA</a:t>
            </a:r>
            <a:r>
              <a:rPr lang="en-US"/>
              <a:t>, which is also about …</a:t>
            </a:r>
          </a:p>
          <a:p>
            <a:endParaRPr lang="en-US"/>
          </a:p>
          <a:p>
            <a:r>
              <a:rPr lang="en-US"/>
              <a:t>And finally, even though we are not using it on our homework, I also </a:t>
            </a:r>
            <a:r>
              <a:rPr lang="en-US" err="1"/>
              <a:t>wanna</a:t>
            </a:r>
            <a:r>
              <a:rPr lang="en-US"/>
              <a:t> mention DROP. </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17</a:t>
            </a:fld>
            <a:endParaRPr lang="de-DE"/>
          </a:p>
        </p:txBody>
      </p:sp>
    </p:spTree>
    <p:extLst>
      <p:ext uri="{BB962C8B-B14F-4D97-AF65-F5344CB8AC3E}">
        <p14:creationId xmlns:p14="http://schemas.microsoft.com/office/powerpoint/2010/main" val="3202728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Okay, let’s go a bit more technical. How can we use BERT for QA</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18</a:t>
            </a:fld>
            <a:endParaRPr lang="de-DE"/>
          </a:p>
        </p:txBody>
      </p:sp>
    </p:spTree>
    <p:extLst>
      <p:ext uri="{BB962C8B-B14F-4D97-AF65-F5344CB8AC3E}">
        <p14:creationId xmlns:p14="http://schemas.microsoft.com/office/powerpoint/2010/main" val="7158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all know BERT already. A Transformer model trained on thousands of documents.\\</a:t>
            </a:r>
          </a:p>
          <a:p>
            <a:endParaRPr lang="en-US"/>
          </a:p>
          <a:p>
            <a:r>
              <a:rPr lang="en-US"/>
              <a:t> For QA, the input is the question and the context. And they are </a:t>
            </a:r>
            <a:r>
              <a:rPr lang="en-US" err="1"/>
              <a:t>separted</a:t>
            </a:r>
            <a:r>
              <a:rPr lang="en-US"/>
              <a:t> by the [SEP] token. \\</a:t>
            </a:r>
          </a:p>
          <a:p>
            <a:endParaRPr lang="en-US"/>
          </a:p>
          <a:p>
            <a:r>
              <a:rPr lang="en-US"/>
              <a:t>This is implemented like this: </a:t>
            </a:r>
            <a:r>
              <a:rPr lang="en-US" err="1"/>
              <a:t>BERTModel</a:t>
            </a:r>
            <a:r>
              <a:rPr lang="en-US"/>
              <a:t> and a linear layer for the QA head. (Show animation) \\</a:t>
            </a:r>
          </a:p>
          <a:p>
            <a:endParaRPr lang="en-US"/>
          </a:p>
          <a:p>
            <a:r>
              <a:rPr lang="en-US"/>
              <a:t>So we have to fine-tune this model, and train the head, so what is the output? \\</a:t>
            </a:r>
          </a:p>
          <a:p>
            <a:endParaRPr lang="en-US"/>
          </a:p>
          <a:p>
            <a:r>
              <a:rPr lang="en-US"/>
              <a:t>The output is a vector of size Mx2 (M is the number of tokens). 1 for starting and 1 for ending indexes. We need to split it to get the </a:t>
            </a:r>
            <a:r>
              <a:rPr lang="en-US" err="1"/>
              <a:t>start_logits</a:t>
            </a:r>
            <a:r>
              <a:rPr lang="en-US"/>
              <a:t> and the </a:t>
            </a:r>
            <a:r>
              <a:rPr lang="en-US" err="1"/>
              <a:t>end_logits</a:t>
            </a:r>
            <a:endParaRPr lang="en-US"/>
          </a:p>
          <a:p>
            <a:r>
              <a:rPr lang="en-US"/>
              <a:t>So the </a:t>
            </a:r>
            <a:r>
              <a:rPr lang="en-US" err="1"/>
              <a:t>qa_outputs</a:t>
            </a:r>
            <a:r>
              <a:rPr lang="en-US"/>
              <a:t> layer will predict the probability that a token is the starting index of the answer and the ending index of the answer.</a:t>
            </a:r>
          </a:p>
          <a:p>
            <a:endParaRPr lang="en-US"/>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19</a:t>
            </a:fld>
            <a:endParaRPr lang="de-DE"/>
          </a:p>
        </p:txBody>
      </p:sp>
    </p:spTree>
    <p:extLst>
      <p:ext uri="{BB962C8B-B14F-4D97-AF65-F5344CB8AC3E}">
        <p14:creationId xmlns:p14="http://schemas.microsoft.com/office/powerpoint/2010/main" val="724797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understand the output, the training is very easy. Just four lines of code . It’s just the cross-entropy of the starting logits and the ending logits. We compute their average and done. \\</a:t>
            </a:r>
          </a:p>
          <a:p>
            <a:endParaRPr lang="en-US"/>
          </a:p>
          <a:p>
            <a:r>
              <a:rPr lang="en-US"/>
              <a:t>Now, let’s  see this mathematically.</a:t>
            </a:r>
          </a:p>
          <a:p>
            <a:endParaRPr lang="en-US"/>
          </a:p>
          <a:p>
            <a:r>
              <a:rPr lang="en-US"/>
              <a:t>The first equation is the equation is just the Cross-Entropy used in physics, chemistry, cryptography, and ofc, Machine Learning. \\</a:t>
            </a:r>
          </a:p>
          <a:p>
            <a:endParaRPr lang="en-US"/>
          </a:p>
          <a:p>
            <a:r>
              <a:rPr lang="en-US"/>
              <a:t>So we need to compute the CE of the starting index prediction. (line 2 in code) \\</a:t>
            </a:r>
          </a:p>
          <a:p>
            <a:endParaRPr lang="en-US"/>
          </a:p>
          <a:p>
            <a:r>
              <a:rPr lang="en-US"/>
              <a:t>This is the prediction of the starting span and this is the label for the starting span</a:t>
            </a:r>
          </a:p>
          <a:p>
            <a:endParaRPr lang="en-US"/>
          </a:p>
          <a:p>
            <a:r>
              <a:rPr lang="en-US"/>
              <a:t>Same with the ending token.</a:t>
            </a:r>
          </a:p>
          <a:p>
            <a:r>
              <a:rPr lang="en-US"/>
              <a:t>And finally, we compute the average</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20</a:t>
            </a:fld>
            <a:endParaRPr lang="de-DE"/>
          </a:p>
        </p:txBody>
      </p:sp>
    </p:spTree>
    <p:extLst>
      <p:ext uri="{BB962C8B-B14F-4D97-AF65-F5344CB8AC3E}">
        <p14:creationId xmlns:p14="http://schemas.microsoft.com/office/powerpoint/2010/main" val="1352937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that we can train, we need to pick the top k predictions. You will implement this in the homework! So this is important</a:t>
            </a:r>
          </a:p>
          <a:p>
            <a:endParaRPr lang="en-US"/>
          </a:p>
          <a:p>
            <a:r>
              <a:rPr lang="en-US"/>
              <a:t>… \\</a:t>
            </a:r>
          </a:p>
          <a:p>
            <a:endParaRPr lang="en-US"/>
          </a:p>
          <a:p>
            <a:r>
              <a:rPr lang="en-US"/>
              <a:t>More formally We sum this </a:t>
            </a:r>
            <a:r>
              <a:rPr lang="en-US" err="1"/>
              <a:t>y_i</a:t>
            </a:r>
            <a:r>
              <a:rPr lang="en-US"/>
              <a:t> with </a:t>
            </a:r>
            <a:r>
              <a:rPr lang="en-US" err="1"/>
              <a:t>y_j</a:t>
            </a:r>
            <a:r>
              <a:rPr lang="en-US"/>
              <a:t> for each I = 1 to k and j = I to k, and then pick the maximum value for I and j.</a:t>
            </a:r>
          </a:p>
          <a:p>
            <a:endParaRPr lang="en-US"/>
          </a:p>
          <a:p>
            <a:r>
              <a:rPr lang="en-US"/>
              <a:t>For </a:t>
            </a:r>
            <a:r>
              <a:rPr lang="en-US" err="1"/>
              <a:t>simplicitly</a:t>
            </a:r>
            <a:r>
              <a:rPr lang="en-US"/>
              <a:t>, let’s assume that </a:t>
            </a:r>
            <a:r>
              <a:rPr lang="en-US" err="1"/>
              <a:t>y_i</a:t>
            </a:r>
            <a:r>
              <a:rPr lang="en-US"/>
              <a:t> is already sorted</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21</a:t>
            </a:fld>
            <a:endParaRPr lang="de-DE"/>
          </a:p>
        </p:txBody>
      </p:sp>
    </p:spTree>
    <p:extLst>
      <p:ext uri="{BB962C8B-B14F-4D97-AF65-F5344CB8AC3E}">
        <p14:creationId xmlns:p14="http://schemas.microsoft.com/office/powerpoint/2010/main" val="2708108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metrics to evaluate QA models\\</a:t>
            </a:r>
          </a:p>
          <a:p>
            <a:endParaRPr lang="en-US"/>
          </a:p>
          <a:p>
            <a:r>
              <a:rPr lang="en-US"/>
              <a:t>Exact match is exact match. Check that the prediction is exactly the same as the label \\</a:t>
            </a:r>
          </a:p>
          <a:p>
            <a:endParaRPr lang="en-US"/>
          </a:p>
          <a:p>
            <a:r>
              <a:rPr lang="en-US"/>
              <a:t>First we clean the prediction and the label</a:t>
            </a:r>
          </a:p>
          <a:p>
            <a:r>
              <a:rPr lang="en-US"/>
              <a:t>Then, we compare them \\</a:t>
            </a:r>
          </a:p>
          <a:p>
            <a:endParaRPr lang="en-US"/>
          </a:p>
          <a:p>
            <a:r>
              <a:rPr lang="en-US"/>
              <a:t>F1 is the ... \\</a:t>
            </a:r>
          </a:p>
          <a:p>
            <a:endParaRPr lang="en-US"/>
          </a:p>
          <a:p>
            <a:endParaRPr lang="en-US"/>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22</a:t>
            </a:fld>
            <a:endParaRPr lang="de-DE"/>
          </a:p>
        </p:txBody>
      </p:sp>
    </p:spTree>
    <p:extLst>
      <p:ext uri="{BB962C8B-B14F-4D97-AF65-F5344CB8AC3E}">
        <p14:creationId xmlns:p14="http://schemas.microsoft.com/office/powerpoint/2010/main" val="3445827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there any question about the technicalities of the models?</a:t>
            </a:r>
          </a:p>
          <a:p>
            <a:endParaRPr lang="en-US"/>
          </a:p>
          <a:p>
            <a:r>
              <a:rPr lang="en-US"/>
              <a:t>Now that we know how to create a QA model, how good are they? Is is solved yet?</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23</a:t>
            </a:fld>
            <a:endParaRPr lang="de-DE"/>
          </a:p>
        </p:txBody>
      </p:sp>
    </p:spTree>
    <p:extLst>
      <p:ext uri="{BB962C8B-B14F-4D97-AF65-F5344CB8AC3E}">
        <p14:creationId xmlns:p14="http://schemas.microsoft.com/office/powerpoint/2010/main" val="4007097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QA is non only in Google Search. We can see QA everywhere, Siri, Alexa, Google Assistants, chatbots, </a:t>
            </a:r>
            <a:r>
              <a:rPr lang="en-US" err="1"/>
              <a:t>etc</a:t>
            </a:r>
            <a:endParaRPr lang="en-US"/>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5</a:t>
            </a:fld>
            <a:endParaRPr lang="de-DE"/>
          </a:p>
        </p:txBody>
      </p:sp>
    </p:spTree>
    <p:extLst>
      <p:ext uri="{BB962C8B-B14F-4D97-AF65-F5344CB8AC3E}">
        <p14:creationId xmlns:p14="http://schemas.microsoft.com/office/powerpoint/2010/main" val="47410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QA is not solved yet!</a:t>
            </a:r>
          </a:p>
          <a:p>
            <a:r>
              <a:rPr lang="en-US"/>
              <a:t>We have models that are </a:t>
            </a:r>
            <a:r>
              <a:rPr lang="en-US" err="1"/>
              <a:t>kinda</a:t>
            </a:r>
            <a:r>
              <a:rPr lang="en-US"/>
              <a:t> good. For example BERT base uncases  has a 75 in </a:t>
            </a:r>
            <a:r>
              <a:rPr lang="en-US" err="1"/>
              <a:t>SQuAD</a:t>
            </a:r>
            <a:r>
              <a:rPr lang="en-US"/>
              <a:t> and 73 in NQ. BERT base uncased may not have impressive performance on some of these datasets but others models are better.</a:t>
            </a:r>
          </a:p>
          <a:p>
            <a:endParaRPr lang="en-US"/>
          </a:p>
          <a:p>
            <a:r>
              <a:rPr lang="en-US"/>
              <a:t>The thing is that a model trained on </a:t>
            </a:r>
            <a:r>
              <a:rPr lang="en-US" err="1"/>
              <a:t>SQuAD</a:t>
            </a:r>
            <a:r>
              <a:rPr lang="en-US"/>
              <a:t> performs very badly on NQ or </a:t>
            </a:r>
            <a:r>
              <a:rPr lang="en-US" err="1"/>
              <a:t>NewsQA</a:t>
            </a:r>
            <a:r>
              <a:rPr lang="en-US"/>
              <a:t>.</a:t>
            </a:r>
          </a:p>
          <a:p>
            <a:r>
              <a:rPr lang="en-US"/>
              <a:t>A model trained on NQ, performs very bad on </a:t>
            </a:r>
            <a:r>
              <a:rPr lang="en-US" err="1"/>
              <a:t>SQuAD</a:t>
            </a:r>
            <a:r>
              <a:rPr lang="en-US"/>
              <a:t> \\</a:t>
            </a:r>
          </a:p>
          <a:p>
            <a:endParaRPr lang="en-US"/>
          </a:p>
          <a:p>
            <a:r>
              <a:rPr lang="en-US"/>
              <a:t>Models are not that robust and general. Lots of work to be done!</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24</a:t>
            </a:fld>
            <a:endParaRPr lang="de-DE"/>
          </a:p>
        </p:txBody>
      </p:sp>
    </p:spTree>
    <p:extLst>
      <p:ext uri="{BB962C8B-B14F-4D97-AF65-F5344CB8AC3E}">
        <p14:creationId xmlns:p14="http://schemas.microsoft.com/office/powerpoint/2010/main" val="290584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this, for generalization, there are two approaches. One is multi-</a:t>
            </a:r>
            <a:r>
              <a:rPr lang="en-US" err="1"/>
              <a:t>datste</a:t>
            </a:r>
            <a:r>
              <a:rPr lang="en-US"/>
              <a:t> models. here we train a model on multiple datasets and we hope that the model will learn all the abilities to solved them. </a:t>
            </a:r>
          </a:p>
          <a:p>
            <a:r>
              <a:rPr lang="en-US"/>
              <a:t>However, some datasets require very specific reasoning abilities that cannot be modeled with such a general model. \\</a:t>
            </a:r>
          </a:p>
          <a:p>
            <a:endParaRPr lang="en-US"/>
          </a:p>
          <a:p>
            <a:r>
              <a:rPr lang="en-US"/>
              <a:t>Thus the other approach combines many models, so that we can always add a new SOTA model</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25</a:t>
            </a:fld>
            <a:endParaRPr lang="de-DE"/>
          </a:p>
        </p:txBody>
      </p:sp>
    </p:spTree>
    <p:extLst>
      <p:ext uri="{BB962C8B-B14F-4D97-AF65-F5344CB8AC3E}">
        <p14:creationId xmlns:p14="http://schemas.microsoft.com/office/powerpoint/2010/main" val="2212882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27</a:t>
            </a:fld>
            <a:endParaRPr lang="de-DE"/>
          </a:p>
        </p:txBody>
      </p:sp>
    </p:spTree>
    <p:extLst>
      <p:ext uri="{BB962C8B-B14F-4D97-AF65-F5344CB8AC3E}">
        <p14:creationId xmlns:p14="http://schemas.microsoft.com/office/powerpoint/2010/main" val="4034978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medical QA, if we give a list of symptoms to a chatbot, we would like to know why we get those replies. For example, if we say I’m coughing, and the chatbot says cancer, we would like to know why to trust that prediction.</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28</a:t>
            </a:fld>
            <a:endParaRPr lang="de-DE"/>
          </a:p>
        </p:txBody>
      </p:sp>
    </p:spTree>
    <p:extLst>
      <p:ext uri="{BB962C8B-B14F-4D97-AF65-F5344CB8AC3E}">
        <p14:creationId xmlns:p14="http://schemas.microsoft.com/office/powerpoint/2010/main" val="630276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Explainable AI, there are many approaches, so first, we need to know what we want to explain. Is it the model’s decisions? If no, we are looking for some kind of feature evaluation among others.</a:t>
            </a:r>
          </a:p>
          <a:p>
            <a:r>
              <a:rPr lang="en-US"/>
              <a:t>If we want to explain the decisions of the model (probably the most common case), then we have several options. If our model is explainable by design, great! We are done! This </a:t>
            </a:r>
            <a:r>
              <a:rPr lang="en-US" err="1"/>
              <a:t>kinda</a:t>
            </a:r>
            <a:r>
              <a:rPr lang="en-US"/>
              <a:t> of models are very important where the decisions have a big risk or impact like detecting a cancer.</a:t>
            </a:r>
          </a:p>
          <a:p>
            <a:endParaRPr lang="en-US"/>
          </a:p>
          <a:p>
            <a:r>
              <a:rPr lang="en-US"/>
              <a:t>If the model is not interpretable by design, we have 3 options (probably there are others too, but these are well-known approaches):</a:t>
            </a:r>
          </a:p>
          <a:p>
            <a:pPr marL="171450" indent="-171450">
              <a:buFontTx/>
              <a:buChar char="-"/>
            </a:pPr>
            <a:r>
              <a:rPr lang="en-US"/>
              <a:t>Some approaches can work in all models</a:t>
            </a:r>
          </a:p>
          <a:p>
            <a:pPr marL="171450" indent="-171450">
              <a:buFontTx/>
              <a:buChar char="-"/>
            </a:pPr>
            <a:r>
              <a:rPr lang="en-US"/>
              <a:t>Some approaches are model specific like gradient saliency (which works for all neural networks but not in old-fashioned AI like random forests) or attention </a:t>
            </a:r>
          </a:p>
          <a:p>
            <a:pPr marL="171450" indent="-171450">
              <a:buFontTx/>
              <a:buChar char="-"/>
            </a:pPr>
            <a:r>
              <a:rPr lang="en-US"/>
              <a:t>And others are based on analyzing the output of the model for different inputs. Like you have a question, and the you modify it a bit and see the model gives you a different answer or not.</a:t>
            </a:r>
          </a:p>
          <a:p>
            <a:pPr marL="171450" indent="-171450">
              <a:buFontTx/>
              <a:buChar char="-"/>
            </a:pPr>
            <a:endParaRPr lang="en-US"/>
          </a:p>
          <a:p>
            <a:pPr marL="171450" indent="-171450">
              <a:buFontTx/>
              <a:buChar char="-"/>
            </a:pPr>
            <a:r>
              <a:rPr lang="en-US"/>
              <a:t>In this class, we will focus on interpretable models and in some model specific approaches.</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29</a:t>
            </a:fld>
            <a:endParaRPr lang="de-DE"/>
          </a:p>
        </p:txBody>
      </p:sp>
    </p:spTree>
    <p:extLst>
      <p:ext uri="{BB962C8B-B14F-4D97-AF65-F5344CB8AC3E}">
        <p14:creationId xmlns:p14="http://schemas.microsoft.com/office/powerpoint/2010/main" val="908983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datasets give you auxiliary labels to make models more interpretable. For example, in </a:t>
            </a:r>
            <a:r>
              <a:rPr lang="en-US" err="1"/>
              <a:t>HotpotQA</a:t>
            </a:r>
            <a:r>
              <a:rPr lang="en-US"/>
              <a:t> we also have annotated the sentences that gives us the answer. So you can make models that predict the answer and the sentences that lead to that answer.</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30</a:t>
            </a:fld>
            <a:endParaRPr lang="de-DE"/>
          </a:p>
        </p:txBody>
      </p:sp>
    </p:spTree>
    <p:extLst>
      <p:ext uri="{BB962C8B-B14F-4D97-AF65-F5344CB8AC3E}">
        <p14:creationId xmlns:p14="http://schemas.microsoft.com/office/powerpoint/2010/main" val="2845680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creating these labels is expensive and thus, not all datasets have them.</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31</a:t>
            </a:fld>
            <a:endParaRPr lang="de-DE"/>
          </a:p>
        </p:txBody>
      </p:sp>
    </p:spTree>
    <p:extLst>
      <p:ext uri="{BB962C8B-B14F-4D97-AF65-F5344CB8AC3E}">
        <p14:creationId xmlns:p14="http://schemas.microsoft.com/office/powerpoint/2010/main" val="2861312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 model that gives you the answer without any explanation. Maybe the model was lucky to get the right answer or maybe it made the right reasoning we don’t know. \\</a:t>
            </a:r>
          </a:p>
          <a:p>
            <a:endParaRPr lang="en-US"/>
          </a:p>
          <a:p>
            <a:r>
              <a:rPr lang="en-US"/>
              <a:t>Here we have another model that is interpretable. It uses something called “chain of thought” and now we can see that the model knows what is doing.</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32</a:t>
            </a:fld>
            <a:endParaRPr lang="de-DE"/>
          </a:p>
        </p:txBody>
      </p:sp>
    </p:spTree>
    <p:extLst>
      <p:ext uri="{BB962C8B-B14F-4D97-AF65-F5344CB8AC3E}">
        <p14:creationId xmlns:p14="http://schemas.microsoft.com/office/powerpoint/2010/main" val="680655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Sometimes you will have a trade-off between </a:t>
            </a:r>
            <a:r>
              <a:rPr lang="en-US" err="1"/>
              <a:t>explainability</a:t>
            </a:r>
            <a:r>
              <a:rPr lang="en-US"/>
              <a:t> and performance</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33</a:t>
            </a:fld>
            <a:endParaRPr lang="de-DE"/>
          </a:p>
        </p:txBody>
      </p:sp>
    </p:spTree>
    <p:extLst>
      <p:ext uri="{BB962C8B-B14F-4D97-AF65-F5344CB8AC3E}">
        <p14:creationId xmlns:p14="http://schemas.microsoft.com/office/powerpoint/2010/main" val="3548149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34</a:t>
            </a:fld>
            <a:endParaRPr lang="de-DE"/>
          </a:p>
        </p:txBody>
      </p:sp>
    </p:spTree>
    <p:extLst>
      <p:ext uri="{BB962C8B-B14F-4D97-AF65-F5344CB8AC3E}">
        <p14:creationId xmlns:p14="http://schemas.microsoft.com/office/powerpoint/2010/main" val="3528488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QA is very important in NLP because it is an interface to evaluate NLU in a human-friendly way. It’s easy for humans to build datasets and evaluate models. \\</a:t>
            </a:r>
          </a:p>
          <a:p>
            <a:endParaRPr lang="en-US"/>
          </a:p>
          <a:p>
            <a:r>
              <a:rPr lang="en-US"/>
              <a:t>It makes the knowledge of the world accessible. You can ask anything to google and you will get an answer.</a:t>
            </a:r>
          </a:p>
          <a:p>
            <a:endParaRPr lang="en-US"/>
          </a:p>
          <a:p>
            <a:r>
              <a:rPr lang="en-US"/>
              <a:t>Also, many other NLP tasks can be modeled as QA. Like Fact </a:t>
            </a:r>
            <a:r>
              <a:rPr lang="en-US" err="1"/>
              <a:t>Verufucatubi</a:t>
            </a:r>
            <a:r>
              <a:rPr lang="en-US"/>
              <a:t> and sentiment analysis.</a:t>
            </a:r>
          </a:p>
          <a:p>
            <a:endParaRPr lang="en-US"/>
          </a:p>
          <a:p>
            <a:r>
              <a:rPr lang="en-US"/>
              <a:t>In Fact verification we have a claim, some evidence, and we need to know if evidence supports the claim or not.  The claim can be converted super easily into a question.</a:t>
            </a:r>
          </a:p>
          <a:p>
            <a:endParaRPr lang="en-US"/>
          </a:p>
          <a:p>
            <a:r>
              <a:rPr lang="en-US"/>
              <a:t>Similarly in sentiment analysis, we can always ask if the sentiment is positive. Of course, just a modeling as a classification task might be more appropriate, but this shows that QA is very flexible.</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6</a:t>
            </a:fld>
            <a:endParaRPr lang="de-DE"/>
          </a:p>
        </p:txBody>
      </p:sp>
    </p:spTree>
    <p:extLst>
      <p:ext uri="{BB962C8B-B14F-4D97-AF65-F5344CB8AC3E}">
        <p14:creationId xmlns:p14="http://schemas.microsoft.com/office/powerpoint/2010/main" val="3115285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see an example for QA.</a:t>
            </a:r>
          </a:p>
          <a:p>
            <a:r>
              <a:rPr lang="en-US"/>
              <a:t>We have a question and a passage and each word is assigned an “importance” weight and with this we can </a:t>
            </a:r>
            <a:r>
              <a:rPr lang="en-US" err="1"/>
              <a:t>hightlight</a:t>
            </a:r>
            <a:r>
              <a:rPr lang="en-US"/>
              <a:t> we words are mor important to make the prediction. Now the question is how to assign those values.</a:t>
            </a:r>
          </a:p>
          <a:p>
            <a:endParaRPr lang="en-US"/>
          </a:p>
          <a:p>
            <a:endParaRPr lang="en-US"/>
          </a:p>
          <a:p>
            <a:r>
              <a:rPr lang="en-US"/>
              <a:t>Q: Who stars in The Matrix?</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35</a:t>
            </a:fld>
            <a:endParaRPr lang="de-DE"/>
          </a:p>
        </p:txBody>
      </p:sp>
    </p:spTree>
    <p:extLst>
      <p:ext uri="{BB962C8B-B14F-4D97-AF65-F5344CB8AC3E}">
        <p14:creationId xmlns:p14="http://schemas.microsoft.com/office/powerpoint/2010/main" val="306194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mainly two approaches, gradient-based methods and attention methods</a:t>
            </a:r>
          </a:p>
          <a:p>
            <a:endParaRPr lang="en-US"/>
          </a:p>
          <a:p>
            <a:r>
              <a:rPr lang="en-US"/>
              <a:t>Gradient-based methods are compatible with all neural networks because gradients are a property of neural networks. All of them have them.</a:t>
            </a:r>
          </a:p>
          <a:p>
            <a:endParaRPr lang="en-US"/>
          </a:p>
          <a:p>
            <a:r>
              <a:rPr lang="en-US"/>
              <a:t>On the other hand, attention is not used by all models so only models using attention can use these attention weights or scaled attention.</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36</a:t>
            </a:fld>
            <a:endParaRPr lang="de-DE"/>
          </a:p>
        </p:txBody>
      </p:sp>
    </p:spTree>
    <p:extLst>
      <p:ext uri="{BB962C8B-B14F-4D97-AF65-F5344CB8AC3E}">
        <p14:creationId xmlns:p14="http://schemas.microsoft.com/office/powerpoint/2010/main" val="1642525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see the gradient-based saliency maps \\</a:t>
            </a:r>
          </a:p>
          <a:p>
            <a:endParaRPr lang="en-US"/>
          </a:p>
          <a:p>
            <a:r>
              <a:rPr lang="en-US"/>
              <a:t>but before, what does gradient tell us?\\</a:t>
            </a:r>
          </a:p>
          <a:p>
            <a:endParaRPr lang="en-US"/>
          </a:p>
          <a:p>
            <a:r>
              <a:rPr lang="en-US"/>
              <a:t>the gradient tells us what inputs should be changed to </a:t>
            </a:r>
            <a:r>
              <a:rPr lang="en-US" err="1"/>
              <a:t>minimze</a:t>
            </a:r>
            <a:r>
              <a:rPr lang="en-US"/>
              <a:t> the loss. because it used to correct the errors of the model, and thus, minimize the loss, right? \\</a:t>
            </a:r>
          </a:p>
          <a:p>
            <a:pPr marL="0" marR="0" lvl="0" indent="0" algn="l" defTabSz="914400" rtl="0" eaLnBrk="1" fontAlgn="base" latinLnBrk="0" hangingPunct="1">
              <a:lnSpc>
                <a:spcPct val="100000"/>
              </a:lnSpc>
              <a:spcBef>
                <a:spcPct val="10000"/>
              </a:spcBef>
              <a:spcAft>
                <a:spcPct val="0"/>
              </a:spcAft>
              <a:buClrTx/>
              <a:buSzTx/>
              <a:buFontTx/>
              <a:buNone/>
              <a:tabLst/>
              <a:defRPr/>
            </a:pPr>
            <a:r>
              <a:rPr lang="en-US" sz="1200" b="0" i="0" kern="1200">
                <a:solidFill>
                  <a:schemeClr val="tx1"/>
                </a:solidFill>
                <a:effectLst/>
                <a:latin typeface="Bitstream Charter" pitchFamily="2" charset="0"/>
                <a:ea typeface="+mn-ea"/>
                <a:cs typeface="+mn-cs"/>
              </a:rPr>
              <a:t>The larger the absolute value of the gradient, the stronger the effect of a change in that word</a:t>
            </a:r>
          </a:p>
          <a:p>
            <a:pPr marL="0" marR="0" lvl="0" indent="0" algn="l" defTabSz="914400" rtl="0" eaLnBrk="1" fontAlgn="base" latinLnBrk="0" hangingPunct="1">
              <a:lnSpc>
                <a:spcPct val="100000"/>
              </a:lnSpc>
              <a:spcBef>
                <a:spcPct val="10000"/>
              </a:spcBef>
              <a:spcAft>
                <a:spcPct val="0"/>
              </a:spcAft>
              <a:buClrTx/>
              <a:buSzTx/>
              <a:buFontTx/>
              <a:buNone/>
              <a:tabLst/>
              <a:defRPr/>
            </a:pPr>
            <a:endParaRPr lang="en-US" sz="1200" b="0" i="0" kern="1200">
              <a:solidFill>
                <a:schemeClr val="tx1"/>
              </a:solidFill>
              <a:effectLst/>
              <a:latin typeface="Bitstream Charter" pitchFamily="2" charset="0"/>
              <a:ea typeface="+mn-ea"/>
              <a:cs typeface="+mn-cs"/>
            </a:endParaRPr>
          </a:p>
          <a:p>
            <a:pPr marL="0" marR="0" lvl="0" indent="0" algn="l" defTabSz="914400" rtl="0" eaLnBrk="1" fontAlgn="base" latinLnBrk="0" hangingPunct="1">
              <a:lnSpc>
                <a:spcPct val="100000"/>
              </a:lnSpc>
              <a:spcBef>
                <a:spcPct val="10000"/>
              </a:spcBef>
              <a:spcAft>
                <a:spcPct val="0"/>
              </a:spcAft>
              <a:buClrTx/>
              <a:buSzTx/>
              <a:buFontTx/>
              <a:buNone/>
              <a:tabLst/>
              <a:defRPr/>
            </a:pPr>
            <a:r>
              <a:rPr lang="en-US" sz="1200" b="0" i="0" kern="1200">
                <a:solidFill>
                  <a:schemeClr val="tx1"/>
                </a:solidFill>
                <a:effectLst/>
                <a:latin typeface="Bitstream Charter" pitchFamily="2" charset="0"/>
                <a:ea typeface="+mn-ea"/>
                <a:cs typeface="+mn-cs"/>
              </a:rPr>
              <a:t>Small gradient means that this token does not affect the prediction (we don’t get closer or further away from the minimum (prediction))</a:t>
            </a:r>
            <a:endParaRPr lang="en-US"/>
          </a:p>
          <a:p>
            <a:endParaRPr lang="en-US"/>
          </a:p>
          <a:p>
            <a:r>
              <a:rPr lang="en-US"/>
              <a:t>Large negative gradient means we are getting closer to the minima (the prediction) and a large positive gradient means we are getting further away from the minima</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37</a:t>
            </a:fld>
            <a:endParaRPr lang="de-DE"/>
          </a:p>
        </p:txBody>
      </p:sp>
    </p:spTree>
    <p:extLst>
      <p:ext uri="{BB962C8B-B14F-4D97-AF65-F5344CB8AC3E}">
        <p14:creationId xmlns:p14="http://schemas.microsoft.com/office/powerpoint/2010/main" val="3609733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go back to the previous example. Here the gradient of stars is very large, so changing this word would change the prediction.</a:t>
            </a:r>
          </a:p>
          <a:p>
            <a:endParaRPr lang="en-US"/>
          </a:p>
          <a:p>
            <a:r>
              <a:rPr lang="en-US"/>
              <a:t>And that makes sense, it’s the key to understand the question</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38</a:t>
            </a:fld>
            <a:endParaRPr lang="de-DE"/>
          </a:p>
        </p:txBody>
      </p:sp>
    </p:spTree>
    <p:extLst>
      <p:ext uri="{BB962C8B-B14F-4D97-AF65-F5344CB8AC3E}">
        <p14:creationId xmlns:p14="http://schemas.microsoft.com/office/powerpoint/2010/main" val="3160254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For example, here Tier pays more attention to animal than to other words. </a:t>
            </a:r>
          </a:p>
          <a:p>
            <a:endParaRPr lang="en-US"/>
          </a:p>
          <a:p>
            <a:r>
              <a:rPr lang="en-US"/>
              <a:t>And that makes sense! Animal is its translation!</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39</a:t>
            </a:fld>
            <a:endParaRPr lang="de-DE"/>
          </a:p>
        </p:txBody>
      </p:sp>
    </p:spTree>
    <p:extLst>
      <p:ext uri="{BB962C8B-B14F-4D97-AF65-F5344CB8AC3E}">
        <p14:creationId xmlns:p14="http://schemas.microsoft.com/office/powerpoint/2010/main" val="4081271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QA, people have been using the attentions weights from the CLS token to the other tokens as an </a:t>
            </a:r>
            <a:r>
              <a:rPr lang="en-US" err="1"/>
              <a:t>explainability</a:t>
            </a:r>
            <a:r>
              <a:rPr lang="en-US"/>
              <a:t> method but it is highly inconsistent and may not reflect </a:t>
            </a:r>
            <a:r>
              <a:rPr lang="en-US" err="1"/>
              <a:t>importante</a:t>
            </a:r>
            <a:r>
              <a:rPr lang="en-US"/>
              <a:t> as in the gradients.</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40</a:t>
            </a:fld>
            <a:endParaRPr lang="de-DE"/>
          </a:p>
        </p:txBody>
      </p:sp>
    </p:spTree>
    <p:extLst>
      <p:ext uri="{BB962C8B-B14F-4D97-AF65-F5344CB8AC3E}">
        <p14:creationId xmlns:p14="http://schemas.microsoft.com/office/powerpoint/2010/main" val="3401722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a:t>
            </a:r>
            <a:r>
              <a:rPr lang="en-US" err="1"/>
              <a:t>wannna</a:t>
            </a:r>
            <a:r>
              <a:rPr lang="en-US"/>
              <a:t> mention the behavioral tests. This is another type of </a:t>
            </a:r>
            <a:r>
              <a:rPr lang="en-US" err="1"/>
              <a:t>explainability</a:t>
            </a:r>
            <a:r>
              <a:rPr lang="en-US"/>
              <a:t> that validates the input-output …</a:t>
            </a:r>
          </a:p>
          <a:p>
            <a:endParaRPr lang="en-US"/>
          </a:p>
          <a:p>
            <a:endParaRPr lang="en-US"/>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41</a:t>
            </a:fld>
            <a:endParaRPr lang="de-DE"/>
          </a:p>
        </p:txBody>
      </p:sp>
    </p:spTree>
    <p:extLst>
      <p:ext uri="{BB962C8B-B14F-4D97-AF65-F5344CB8AC3E}">
        <p14:creationId xmlns:p14="http://schemas.microsoft.com/office/powerpoint/2010/main" val="729646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is not robust, the prediction is </a:t>
            </a:r>
            <a:r>
              <a:rPr lang="en-US" err="1"/>
              <a:t>chaning</a:t>
            </a:r>
            <a:r>
              <a:rPr lang="en-US"/>
              <a:t> and it shouldn’t. So the model is not understanding the question.</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43</a:t>
            </a:fld>
            <a:endParaRPr lang="de-DE"/>
          </a:p>
        </p:txBody>
      </p:sp>
    </p:spTree>
    <p:extLst>
      <p:ext uri="{BB962C8B-B14F-4D97-AF65-F5344CB8AC3E}">
        <p14:creationId xmlns:p14="http://schemas.microsoft.com/office/powerpoint/2010/main" val="3266122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know about QA, I </a:t>
            </a:r>
            <a:r>
              <a:rPr lang="en-US" err="1"/>
              <a:t>wanna</a:t>
            </a:r>
            <a:r>
              <a:rPr lang="en-US"/>
              <a:t> introduce </a:t>
            </a:r>
            <a:r>
              <a:rPr lang="en-US" err="1"/>
              <a:t>SQuARE</a:t>
            </a:r>
            <a:r>
              <a:rPr lang="en-US"/>
              <a:t>, our QA software platform for QA research.</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44</a:t>
            </a:fld>
            <a:endParaRPr lang="de-DE"/>
          </a:p>
        </p:txBody>
      </p:sp>
    </p:spTree>
    <p:extLst>
      <p:ext uri="{BB962C8B-B14F-4D97-AF65-F5344CB8AC3E}">
        <p14:creationId xmlns:p14="http://schemas.microsoft.com/office/powerpoint/2010/main" val="1468053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going to the demo, I </a:t>
            </a:r>
            <a:r>
              <a:rPr lang="en-US" err="1"/>
              <a:t>wanna</a:t>
            </a:r>
            <a:r>
              <a:rPr lang="en-US"/>
              <a:t> show to you how to deploy a model because you will need it for your homework</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46</a:t>
            </a:fld>
            <a:endParaRPr lang="de-DE"/>
          </a:p>
        </p:txBody>
      </p:sp>
    </p:spTree>
    <p:extLst>
      <p:ext uri="{BB962C8B-B14F-4D97-AF65-F5344CB8AC3E}">
        <p14:creationId xmlns:p14="http://schemas.microsoft.com/office/powerpoint/2010/main" val="2434778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types of QA settings. The most important ones are:</a:t>
            </a:r>
          </a:p>
          <a:p>
            <a:endParaRPr lang="en-US"/>
          </a:p>
          <a:p>
            <a:r>
              <a:rPr lang="en-US"/>
              <a:t>Let’s see them one by one</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7</a:t>
            </a:fld>
            <a:endParaRPr lang="de-DE"/>
          </a:p>
        </p:txBody>
      </p:sp>
    </p:spTree>
    <p:extLst>
      <p:ext uri="{BB962C8B-B14F-4D97-AF65-F5344CB8AC3E}">
        <p14:creationId xmlns:p14="http://schemas.microsoft.com/office/powerpoint/2010/main" val="2601679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47</a:t>
            </a:fld>
            <a:endParaRPr lang="de-DE"/>
          </a:p>
        </p:txBody>
      </p:sp>
    </p:spTree>
    <p:extLst>
      <p:ext uri="{BB962C8B-B14F-4D97-AF65-F5344CB8AC3E}">
        <p14:creationId xmlns:p14="http://schemas.microsoft.com/office/powerpoint/2010/main" val="168632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Extractive QA, the input is a passage and a question and the answer is span from the passage. In the example, the answer is in green.</a:t>
            </a:r>
          </a:p>
          <a:p>
            <a:endParaRPr lang="en-US"/>
          </a:p>
          <a:p>
            <a:r>
              <a:rPr lang="en-US"/>
              <a:t>Sometimes the passage is called context. You will see this on the internet.</a:t>
            </a:r>
          </a:p>
          <a:p>
            <a:endParaRPr lang="en-US"/>
          </a:p>
          <a:p>
            <a:r>
              <a:rPr lang="en-US"/>
              <a:t>This question comes from </a:t>
            </a:r>
            <a:r>
              <a:rPr lang="en-US" err="1"/>
              <a:t>SQuAD</a:t>
            </a:r>
            <a:r>
              <a:rPr lang="en-US"/>
              <a:t>, probably the most famous QA dataset.</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8</a:t>
            </a:fld>
            <a:endParaRPr lang="de-DE"/>
          </a:p>
        </p:txBody>
      </p:sp>
    </p:spTree>
    <p:extLst>
      <p:ext uri="{BB962C8B-B14F-4D97-AF65-F5344CB8AC3E}">
        <p14:creationId xmlns:p14="http://schemas.microsoft.com/office/powerpoint/2010/main" val="25134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multiple choice QA,  the input is the question, a passage, and a list of candidate answers. And the answer is one of these answers.</a:t>
            </a:r>
          </a:p>
          <a:p>
            <a:endParaRPr lang="en-US"/>
          </a:p>
          <a:p>
            <a:r>
              <a:rPr lang="en-US"/>
              <a:t>This question comes from the dataset Social </a:t>
            </a:r>
            <a:r>
              <a:rPr lang="en-US" err="1"/>
              <a:t>iQA</a:t>
            </a:r>
            <a:r>
              <a:rPr lang="en-US"/>
              <a:t>, which aims to evaluate common sense reasoning about social interactions.</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9</a:t>
            </a:fld>
            <a:endParaRPr lang="de-DE"/>
          </a:p>
        </p:txBody>
      </p:sp>
    </p:spTree>
    <p:extLst>
      <p:ext uri="{BB962C8B-B14F-4D97-AF65-F5344CB8AC3E}">
        <p14:creationId xmlns:p14="http://schemas.microsoft.com/office/powerpoint/2010/main" val="2773939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very </a:t>
            </a:r>
            <a:r>
              <a:rPr lang="en-US" err="1"/>
              <a:t>popuar</a:t>
            </a:r>
            <a:r>
              <a:rPr lang="en-US"/>
              <a:t> QA setup is Open Domain QA. Here the only input we have is the question. </a:t>
            </a:r>
          </a:p>
          <a:p>
            <a:endParaRPr lang="en-US"/>
          </a:p>
          <a:p>
            <a:r>
              <a:rPr lang="en-US"/>
              <a:t>The QA system has to retrieve a document that may contain the answer from a document collection like Wikipedia. Once it has a relevant document, it has to read it and extract the answer. This is known as the Retriever-Reader framework.</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10</a:t>
            </a:fld>
            <a:endParaRPr lang="de-DE"/>
          </a:p>
        </p:txBody>
      </p:sp>
    </p:spTree>
    <p:extLst>
      <p:ext uri="{BB962C8B-B14F-4D97-AF65-F5344CB8AC3E}">
        <p14:creationId xmlns:p14="http://schemas.microsoft.com/office/powerpoint/2010/main" val="1261929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a:t>
            </a:r>
            <a:r>
              <a:rPr lang="en-US" err="1"/>
              <a:t>wanna</a:t>
            </a:r>
            <a:r>
              <a:rPr lang="en-US"/>
              <a:t> mention visual QA. Here we have a question and an image. To give the answer, we need to understand the image.</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11</a:t>
            </a:fld>
            <a:endParaRPr lang="de-DE"/>
          </a:p>
        </p:txBody>
      </p:sp>
    </p:spTree>
    <p:extLst>
      <p:ext uri="{BB962C8B-B14F-4D97-AF65-F5344CB8AC3E}">
        <p14:creationId xmlns:p14="http://schemas.microsoft.com/office/powerpoint/2010/main" val="284865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most famous dataset is </a:t>
            </a:r>
            <a:r>
              <a:rPr lang="en-US" err="1"/>
              <a:t>SQuAD</a:t>
            </a:r>
            <a:r>
              <a:rPr lang="en-US"/>
              <a:t>. This is the first large QA dataset. It has 100K QA pairs.</a:t>
            </a:r>
          </a:p>
          <a:p>
            <a:r>
              <a:rPr lang="en-US"/>
              <a:t>All the passages are short paragraphs from Wikipedia and the questions are crowdsourced. This means that the people from Stanford recruited many random people from the internet to write questions about those paragraphs. So, the </a:t>
            </a:r>
            <a:r>
              <a:rPr lang="en-US" err="1"/>
              <a:t>crowdworkers</a:t>
            </a:r>
            <a:r>
              <a:rPr lang="en-US"/>
              <a:t> are not experts, and thus Stanford had to implement some quality measures to ensure that only good questions are accepted.</a:t>
            </a:r>
          </a:p>
          <a:p>
            <a:endParaRPr lang="en-US"/>
          </a:p>
          <a:p>
            <a:r>
              <a:rPr lang="en-US"/>
              <a:t>This is an screenshot of the leaderboard, and as you can see, some models are better than the ”Human performance”. This “Human Performance” was obtained by asking a set of people to answer the questions of the test set and get their average score. However, this does not mean that current QA is better than humans in general. It only shows that in </a:t>
            </a:r>
            <a:r>
              <a:rPr lang="en-US" err="1"/>
              <a:t>SQuAD</a:t>
            </a:r>
            <a:r>
              <a:rPr lang="en-US"/>
              <a:t>, QA models can do some tricks to get really high performance.</a:t>
            </a:r>
          </a:p>
        </p:txBody>
      </p:sp>
      <p:sp>
        <p:nvSpPr>
          <p:cNvPr id="4" name="Date Placeholder 3"/>
          <p:cNvSpPr>
            <a:spLocks noGrp="1"/>
          </p:cNvSpPr>
          <p:nvPr>
            <p:ph type="dt" idx="1"/>
          </p:nvPr>
        </p:nvSpPr>
        <p:spPr/>
        <p:txBody>
          <a:bodyPr/>
          <a:lstStyle/>
          <a:p>
            <a:fld id="{065B079B-E513-489A-8A1B-D7C78493EA86}" type="datetime4">
              <a:rPr lang="de-DE" smtClean="0"/>
              <a:pPr/>
              <a:t>4. Juli 2022</a:t>
            </a:fld>
            <a:endParaRPr lang="de-DE"/>
          </a:p>
        </p:txBody>
      </p:sp>
      <p:sp>
        <p:nvSpPr>
          <p:cNvPr id="5" name="Footer Placeholder 4"/>
          <p:cNvSpPr>
            <a:spLocks noGrp="1"/>
          </p:cNvSpPr>
          <p:nvPr>
            <p:ph type="ftr" sz="quarter" idx="4"/>
          </p:nvPr>
        </p:nvSpPr>
        <p:spPr/>
        <p:txBody>
          <a:bodyPr/>
          <a:lstStyle/>
          <a:p>
            <a:r>
              <a:rPr lang="de-DE"/>
              <a:t>|  </a:t>
            </a:r>
          </a:p>
        </p:txBody>
      </p:sp>
      <p:sp>
        <p:nvSpPr>
          <p:cNvPr id="6" name="Slide Number Placeholder 5"/>
          <p:cNvSpPr>
            <a:spLocks noGrp="1"/>
          </p:cNvSpPr>
          <p:nvPr>
            <p:ph type="sldNum" sz="quarter" idx="5"/>
          </p:nvPr>
        </p:nvSpPr>
        <p:spPr/>
        <p:txBody>
          <a:bodyPr/>
          <a:lstStyle/>
          <a:p>
            <a:r>
              <a:rPr lang="de-DE"/>
              <a:t>|  </a:t>
            </a:r>
            <a:fld id="{C36AA9A4-5D0B-4134-89A6-D8B9DAA4F25C}" type="slidenum">
              <a:rPr lang="de-DE" smtClean="0"/>
              <a:pPr/>
              <a:t>13</a:t>
            </a:fld>
            <a:endParaRPr lang="de-DE"/>
          </a:p>
        </p:txBody>
      </p:sp>
    </p:spTree>
    <p:extLst>
      <p:ext uri="{BB962C8B-B14F-4D97-AF65-F5344CB8AC3E}">
        <p14:creationId xmlns:p14="http://schemas.microsoft.com/office/powerpoint/2010/main" val="701928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179512" y="306917"/>
            <a:ext cx="8786365" cy="1740958"/>
          </a:xfrm>
          <a:prstGeom prst="rect">
            <a:avLst/>
          </a:prstGeom>
          <a:solidFill>
            <a:srgbClr val="9C1C26"/>
          </a:solidFill>
          <a:ln w="9525">
            <a:noFill/>
            <a:miter lim="800000"/>
            <a:headEnd/>
            <a:tailEnd/>
          </a:ln>
          <a:effectLst/>
        </p:spPr>
        <p:txBody>
          <a:bodyPr wrap="none" anchor="ctr"/>
          <a:lstStyle/>
          <a:p>
            <a:pPr algn="ctr"/>
            <a:endParaRPr lang="de-DE"/>
          </a:p>
        </p:txBody>
      </p:sp>
      <p:sp>
        <p:nvSpPr>
          <p:cNvPr id="87044" name="Rectangle 4"/>
          <p:cNvSpPr>
            <a:spLocks noGrp="1" noChangeArrowheads="1"/>
          </p:cNvSpPr>
          <p:nvPr>
            <p:ph type="subTitle" idx="1"/>
          </p:nvPr>
        </p:nvSpPr>
        <p:spPr>
          <a:xfrm>
            <a:off x="251520" y="1207823"/>
            <a:ext cx="6840760" cy="787135"/>
          </a:xfrm>
        </p:spPr>
        <p:txBody>
          <a:bodyPr lIns="0" tIns="0" rIns="0" bIns="0"/>
          <a:lstStyle>
            <a:lvl1pPr marL="0" indent="0">
              <a:spcBef>
                <a:spcPct val="0"/>
              </a:spcBef>
              <a:buFont typeface="Wingdings" pitchFamily="2" charset="2"/>
              <a:buNone/>
              <a:defRPr b="1">
                <a:solidFill>
                  <a:schemeClr val="bg1"/>
                </a:solidFill>
              </a:defRPr>
            </a:lvl1pPr>
          </a:lstStyle>
          <a:p>
            <a:r>
              <a:rPr lang="de-DE"/>
              <a:t>Formatvorlage des Untertitelmasters durch Klicken bearbeiten</a:t>
            </a:r>
          </a:p>
        </p:txBody>
      </p:sp>
      <p:sp>
        <p:nvSpPr>
          <p:cNvPr id="12" name="Titel 11"/>
          <p:cNvSpPr>
            <a:spLocks noGrp="1"/>
          </p:cNvSpPr>
          <p:nvPr>
            <p:ph type="title"/>
          </p:nvPr>
        </p:nvSpPr>
        <p:spPr>
          <a:xfrm>
            <a:off x="270897" y="407458"/>
            <a:ext cx="6821383" cy="698500"/>
          </a:xfrm>
        </p:spPr>
        <p:txBody>
          <a:bodyPr/>
          <a:lstStyle>
            <a:lvl1pPr>
              <a:defRPr>
                <a:solidFill>
                  <a:schemeClr val="bg1"/>
                </a:solidFill>
              </a:defRPr>
            </a:lvl1pPr>
          </a:lstStyle>
          <a:p>
            <a:r>
              <a:rPr lang="de-DE"/>
              <a:t>Titelmasterformat durch Klicken bearbeiten</a:t>
            </a:r>
          </a:p>
        </p:txBody>
      </p:sp>
      <p:sp>
        <p:nvSpPr>
          <p:cNvPr id="17" name="Rectangle 8"/>
          <p:cNvSpPr>
            <a:spLocks noChangeArrowheads="1"/>
          </p:cNvSpPr>
          <p:nvPr userDrawn="1"/>
        </p:nvSpPr>
        <p:spPr bwMode="auto">
          <a:xfrm>
            <a:off x="179512" y="164043"/>
            <a:ext cx="8786366" cy="120386"/>
          </a:xfrm>
          <a:prstGeom prst="rect">
            <a:avLst/>
          </a:prstGeom>
          <a:solidFill>
            <a:srgbClr val="9C1C26"/>
          </a:solidFill>
          <a:ln w="3175">
            <a:noFill/>
            <a:miter lim="800000"/>
            <a:headEnd/>
            <a:tailEnd/>
          </a:ln>
        </p:spPr>
        <p:txBody>
          <a:bodyPr/>
          <a:lstStyle/>
          <a:p>
            <a:endParaRPr lang="de-DE">
              <a:latin typeface="+mn-lt"/>
              <a:cs typeface="Tahoma" pitchFamily="34" charset="0"/>
            </a:endParaRPr>
          </a:p>
        </p:txBody>
      </p:sp>
      <p:sp>
        <p:nvSpPr>
          <p:cNvPr id="19" name="Line 14"/>
          <p:cNvSpPr>
            <a:spLocks noChangeShapeType="1"/>
          </p:cNvSpPr>
          <p:nvPr userDrawn="1"/>
        </p:nvSpPr>
        <p:spPr bwMode="auto">
          <a:xfrm>
            <a:off x="179512" y="2047616"/>
            <a:ext cx="8786366" cy="0"/>
          </a:xfrm>
          <a:prstGeom prst="line">
            <a:avLst/>
          </a:prstGeom>
          <a:noFill/>
          <a:ln w="7620">
            <a:solidFill>
              <a:srgbClr val="000000"/>
            </a:solidFill>
            <a:round/>
            <a:headEnd/>
            <a:tailEnd/>
          </a:ln>
        </p:spPr>
        <p:txBody>
          <a:bodyPr/>
          <a:lstStyle/>
          <a:p>
            <a:endParaRPr lang="de-DE">
              <a:latin typeface="+mn-lt"/>
              <a:cs typeface="Tahoma" pitchFamily="34" charset="0"/>
            </a:endParaRPr>
          </a:p>
        </p:txBody>
      </p:sp>
      <p:sp>
        <p:nvSpPr>
          <p:cNvPr id="20" name="Line 15"/>
          <p:cNvSpPr>
            <a:spLocks noChangeShapeType="1"/>
          </p:cNvSpPr>
          <p:nvPr userDrawn="1"/>
        </p:nvSpPr>
        <p:spPr bwMode="auto">
          <a:xfrm>
            <a:off x="179512" y="5305772"/>
            <a:ext cx="8786365" cy="0"/>
          </a:xfrm>
          <a:prstGeom prst="line">
            <a:avLst/>
          </a:prstGeom>
          <a:noFill/>
          <a:ln w="7620">
            <a:solidFill>
              <a:srgbClr val="000000"/>
            </a:solidFill>
            <a:round/>
            <a:headEnd/>
            <a:tailEnd/>
          </a:ln>
        </p:spPr>
        <p:txBody>
          <a:bodyPr/>
          <a:lstStyle/>
          <a:p>
            <a:endParaRPr lang="de-DE">
              <a:latin typeface="+mn-lt"/>
              <a:cs typeface="Tahoma" pitchFamily="34" charset="0"/>
            </a:endParaRPr>
          </a:p>
        </p:txBody>
      </p:sp>
      <p:sp>
        <p:nvSpPr>
          <p:cNvPr id="21" name="Line 14"/>
          <p:cNvSpPr>
            <a:spLocks noChangeShapeType="1"/>
          </p:cNvSpPr>
          <p:nvPr userDrawn="1"/>
        </p:nvSpPr>
        <p:spPr bwMode="auto">
          <a:xfrm>
            <a:off x="179512" y="308645"/>
            <a:ext cx="8786366" cy="0"/>
          </a:xfrm>
          <a:prstGeom prst="line">
            <a:avLst/>
          </a:prstGeom>
          <a:noFill/>
          <a:ln w="15240">
            <a:solidFill>
              <a:srgbClr val="000000"/>
            </a:solidFill>
            <a:round/>
            <a:headEnd/>
            <a:tailEnd/>
          </a:ln>
        </p:spPr>
        <p:txBody>
          <a:bodyPr/>
          <a:lstStyle/>
          <a:p>
            <a:endParaRPr lang="de-DE">
              <a:latin typeface="+mn-lt"/>
              <a:cs typeface="Tahoma" pitchFamily="34" charset="0"/>
            </a:endParaRPr>
          </a:p>
        </p:txBody>
      </p:sp>
      <p:sp>
        <p:nvSpPr>
          <p:cNvPr id="13" name="Fußzeilenplatzhalter 3"/>
          <p:cNvSpPr txBox="1">
            <a:spLocks/>
          </p:cNvSpPr>
          <p:nvPr userDrawn="1"/>
        </p:nvSpPr>
        <p:spPr>
          <a:xfrm>
            <a:off x="84072" y="5391255"/>
            <a:ext cx="7273801" cy="193146"/>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E482C5-58E3-4583-8C64-AB4EA00E1990}" type="datetime1">
              <a:rPr kumimoji="0" lang="de-DE" sz="1000" b="0" i="0" u="none" strike="noStrike" kern="1200" cap="none" spc="0" normalizeH="0" baseline="0" noProof="0" smtClean="0">
                <a:ln>
                  <a:noFill/>
                </a:ln>
                <a:solidFill>
                  <a:schemeClr val="tx1"/>
                </a:solidFill>
                <a:effectLst/>
                <a:uLnTx/>
                <a:uFillTx/>
                <a:latin typeface="+mn-lt"/>
                <a:ea typeface="+mn-ea"/>
                <a:cs typeface="Tahoma"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04.07.22</a:t>
            </a:fld>
            <a:r>
              <a:rPr kumimoji="0" lang="de-DE" sz="1000" b="0" i="0" u="none" strike="noStrike" kern="1200" cap="none" spc="0" normalizeH="0" baseline="0" noProof="0">
                <a:ln>
                  <a:noFill/>
                </a:ln>
                <a:solidFill>
                  <a:schemeClr val="tx1"/>
                </a:solidFill>
                <a:effectLst/>
                <a:uLnTx/>
                <a:uFillTx/>
                <a:latin typeface="+mn-lt"/>
                <a:ea typeface="+mn-ea"/>
                <a:cs typeface="Tahoma" pitchFamily="34" charset="0"/>
              </a:rPr>
              <a:t>  |  Computer Science </a:t>
            </a:r>
            <a:r>
              <a:rPr kumimoji="0" lang="de-DE" sz="1000" b="0" i="0" u="none" strike="noStrike" kern="1200" cap="none" spc="0" normalizeH="0" baseline="0" noProof="0" err="1">
                <a:ln>
                  <a:noFill/>
                </a:ln>
                <a:solidFill>
                  <a:schemeClr val="tx1"/>
                </a:solidFill>
                <a:effectLst/>
                <a:uLnTx/>
                <a:uFillTx/>
                <a:latin typeface="+mn-lt"/>
                <a:ea typeface="+mn-ea"/>
                <a:cs typeface="Tahoma" pitchFamily="34" charset="0"/>
              </a:rPr>
              <a:t>Dept</a:t>
            </a:r>
            <a:r>
              <a:rPr kumimoji="0" lang="de-DE" sz="1000" b="0" i="0" u="none" strike="noStrike" kern="1200" cap="none" spc="0" normalizeH="0" baseline="0" noProof="0">
                <a:ln>
                  <a:noFill/>
                </a:ln>
                <a:solidFill>
                  <a:schemeClr val="tx1"/>
                </a:solidFill>
                <a:effectLst/>
                <a:uLnTx/>
                <a:uFillTx/>
                <a:latin typeface="+mn-lt"/>
                <a:ea typeface="+mn-ea"/>
                <a:cs typeface="Tahoma" pitchFamily="34" charset="0"/>
              </a:rPr>
              <a:t>. |  UKP Lab - Prof. Iryna </a:t>
            </a:r>
            <a:r>
              <a:rPr kumimoji="0" lang="de-DE" sz="1000" b="0" i="0" u="none" strike="noStrike" kern="1200" cap="none" spc="0" normalizeH="0" baseline="0" noProof="0" err="1">
                <a:ln>
                  <a:noFill/>
                </a:ln>
                <a:solidFill>
                  <a:schemeClr val="tx1"/>
                </a:solidFill>
                <a:effectLst/>
                <a:uLnTx/>
                <a:uFillTx/>
                <a:latin typeface="+mn-lt"/>
                <a:ea typeface="+mn-ea"/>
                <a:cs typeface="Tahoma" pitchFamily="34" charset="0"/>
              </a:rPr>
              <a:t>Gurevych</a:t>
            </a:r>
            <a:r>
              <a:rPr kumimoji="0" lang="de-DE" sz="1000" b="0" i="0" u="none" strike="noStrike" kern="1200" cap="none" spc="0" normalizeH="0" baseline="0" noProof="0">
                <a:ln>
                  <a:noFill/>
                </a:ln>
                <a:solidFill>
                  <a:schemeClr val="tx1"/>
                </a:solidFill>
                <a:effectLst/>
                <a:uLnTx/>
                <a:uFillTx/>
                <a:latin typeface="+mn-lt"/>
                <a:ea typeface="+mn-ea"/>
                <a:cs typeface="Tahoma" pitchFamily="34" charset="0"/>
              </a:rPr>
              <a:t>  |  Haritz Puerto  </a:t>
            </a:r>
            <a:fld id="{8E9B2640-8CD7-45FF-9440-54608BC46479}" type="slidenum">
              <a:rPr kumimoji="0" lang="de-DE" sz="1000" b="0" i="0" u="none" strike="noStrike" kern="1200" cap="none" spc="0" normalizeH="0" baseline="0" noProof="0" smtClean="0">
                <a:ln>
                  <a:noFill/>
                </a:ln>
                <a:solidFill>
                  <a:schemeClr val="tx1"/>
                </a:solidFill>
                <a:effectLst/>
                <a:uLnTx/>
                <a:uFillTx/>
                <a:latin typeface="+mn-lt"/>
                <a:ea typeface="+mn-ea"/>
                <a:cs typeface="Tahoma"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de-DE" sz="1000" b="0" i="0" u="none" strike="noStrike" kern="1200" cap="none" spc="0" normalizeH="0" baseline="0" noProof="0">
              <a:ln>
                <a:noFill/>
              </a:ln>
              <a:solidFill>
                <a:schemeClr val="tx1"/>
              </a:solidFill>
              <a:effectLst/>
              <a:uLnTx/>
              <a:uFillTx/>
              <a:latin typeface="+mn-lt"/>
              <a:ea typeface="+mn-ea"/>
              <a:cs typeface="Tahoma"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e-DE" sz="1000" b="0" i="0" u="none" strike="noStrike" kern="1200" cap="none" spc="0" normalizeH="0" baseline="0" noProof="0">
              <a:ln>
                <a:noFill/>
              </a:ln>
              <a:solidFill>
                <a:schemeClr val="tx1"/>
              </a:solidFill>
              <a:effectLst/>
              <a:uLnTx/>
              <a:uFillTx/>
              <a:latin typeface="+mn-lt"/>
              <a:ea typeface="+mn-ea"/>
              <a:cs typeface="Tahoma" pitchFamily="34" charset="0"/>
            </a:endParaRPr>
          </a:p>
        </p:txBody>
      </p:sp>
      <p:pic>
        <p:nvPicPr>
          <p:cNvPr id="16" name="Picture 9" descr="tud_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5453"/>
          <a:stretch>
            <a:fillRect/>
          </a:stretch>
        </p:blipFill>
        <p:spPr bwMode="auto">
          <a:xfrm>
            <a:off x="7657283" y="448879"/>
            <a:ext cx="1426866"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Y:\ukp\logo\final_versions\2010-06-04_logo-ukp_schriftzug-kurz-hintergrund-transparent_25mm.png">
            <a:extLst>
              <a:ext uri="{FF2B5EF4-FFF2-40B4-BE49-F238E27FC236}">
                <a16:creationId xmlns:a16="http://schemas.microsoft.com/office/drawing/2014/main" id="{1FEF845F-4CB8-6741-A7A4-89D0D7444772}"/>
              </a:ext>
            </a:extLst>
          </p:cNvPr>
          <p:cNvPicPr>
            <a:picLocks noChangeAspect="1" noChangeArrowheads="1"/>
          </p:cNvPicPr>
          <p:nvPr userDrawn="1"/>
        </p:nvPicPr>
        <p:blipFill>
          <a:blip r:embed="rId3" cstate="print"/>
          <a:srcRect/>
          <a:stretch>
            <a:fillRect/>
          </a:stretch>
        </p:blipFill>
        <p:spPr bwMode="auto">
          <a:xfrm>
            <a:off x="8355504" y="5391255"/>
            <a:ext cx="532326" cy="250825"/>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1499" y="407458"/>
            <a:ext cx="6821383" cy="698500"/>
          </a:xfrm>
        </p:spPr>
        <p:txBody>
          <a:bodyPr/>
          <a:lstStyle/>
          <a:p>
            <a:r>
              <a:rPr lang="de-DE"/>
              <a:t>Titelmasterformat durch Klicken bearbeiten</a:t>
            </a:r>
          </a:p>
        </p:txBody>
      </p:sp>
      <p:sp>
        <p:nvSpPr>
          <p:cNvPr id="5" name="Inhaltsplatzhalter 2"/>
          <p:cNvSpPr>
            <a:spLocks noGrp="1"/>
          </p:cNvSpPr>
          <p:nvPr>
            <p:ph idx="11"/>
          </p:nvPr>
        </p:nvSpPr>
        <p:spPr>
          <a:xfrm>
            <a:off x="180489" y="1350000"/>
            <a:ext cx="8783999" cy="3733286"/>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512" y="3672418"/>
            <a:ext cx="8784976" cy="1135063"/>
          </a:xfrm>
        </p:spPr>
        <p:txBody>
          <a:bodyPr anchor="t"/>
          <a:lstStyle>
            <a:lvl1pPr algn="l">
              <a:defRPr sz="3200" b="1" cap="all"/>
            </a:lvl1pPr>
          </a:lstStyle>
          <a:p>
            <a:r>
              <a:rPr lang="de-DE"/>
              <a:t>Titelmasterformat durch Klicken bearbeiten</a:t>
            </a:r>
          </a:p>
        </p:txBody>
      </p:sp>
      <p:sp>
        <p:nvSpPr>
          <p:cNvPr id="3" name="Textplatzhalter 2"/>
          <p:cNvSpPr>
            <a:spLocks noGrp="1"/>
          </p:cNvSpPr>
          <p:nvPr>
            <p:ph type="body" idx="1"/>
          </p:nvPr>
        </p:nvSpPr>
        <p:spPr>
          <a:xfrm>
            <a:off x="179512" y="2422261"/>
            <a:ext cx="8784976"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81121" y="407458"/>
            <a:ext cx="6821383" cy="698500"/>
          </a:xfrm>
        </p:spPr>
        <p:txBody>
          <a:bodyPr/>
          <a:lstStyle/>
          <a:p>
            <a:r>
              <a:rPr lang="de-DE"/>
              <a:t>Titelmasterformat durch Klicken bearbeiten</a:t>
            </a:r>
          </a:p>
        </p:txBody>
      </p:sp>
      <p:sp>
        <p:nvSpPr>
          <p:cNvPr id="3" name="Inhaltsplatzhalter 2"/>
          <p:cNvSpPr>
            <a:spLocks noGrp="1"/>
          </p:cNvSpPr>
          <p:nvPr>
            <p:ph sz="half" idx="1"/>
          </p:nvPr>
        </p:nvSpPr>
        <p:spPr>
          <a:xfrm>
            <a:off x="181121" y="1326886"/>
            <a:ext cx="4357220" cy="3792818"/>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2"/>
          <p:cNvSpPr>
            <a:spLocks noGrp="1"/>
          </p:cNvSpPr>
          <p:nvPr>
            <p:ph sz="half" idx="10"/>
          </p:nvPr>
        </p:nvSpPr>
        <p:spPr>
          <a:xfrm>
            <a:off x="4663618" y="1326886"/>
            <a:ext cx="4300870" cy="3792818"/>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79514" y="407458"/>
            <a:ext cx="6808162" cy="698500"/>
          </a:xfrm>
        </p:spPr>
        <p:txBody>
          <a:bodyPr/>
          <a:lstStyle/>
          <a:p>
            <a:r>
              <a:rPr lang="de-DE"/>
              <a:t>Titelmasterformat durch Klicken bearbeiten</a:t>
            </a:r>
          </a:p>
        </p:txBody>
      </p:sp>
      <p:sp>
        <p:nvSpPr>
          <p:cNvPr id="3" name="Inhaltsplatzhalter 2"/>
          <p:cNvSpPr>
            <a:spLocks noGrp="1"/>
          </p:cNvSpPr>
          <p:nvPr>
            <p:ph sz="half" idx="1"/>
          </p:nvPr>
        </p:nvSpPr>
        <p:spPr>
          <a:xfrm>
            <a:off x="179514" y="1326885"/>
            <a:ext cx="2860710" cy="3873413"/>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9" name="Inhaltsplatzhalter 2"/>
          <p:cNvSpPr>
            <a:spLocks noGrp="1"/>
          </p:cNvSpPr>
          <p:nvPr>
            <p:ph sz="half" idx="10"/>
          </p:nvPr>
        </p:nvSpPr>
        <p:spPr>
          <a:xfrm>
            <a:off x="3131840" y="1326885"/>
            <a:ext cx="2860710" cy="3873413"/>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1" name="Inhaltsplatzhalter 2"/>
          <p:cNvSpPr>
            <a:spLocks noGrp="1"/>
          </p:cNvSpPr>
          <p:nvPr>
            <p:ph sz="half" idx="12"/>
          </p:nvPr>
        </p:nvSpPr>
        <p:spPr>
          <a:xfrm>
            <a:off x="6084168" y="1326885"/>
            <a:ext cx="2880320" cy="3873413"/>
          </a:xfrm>
        </p:spPr>
        <p:txBody>
          <a:bodyPr/>
          <a:lstStyle>
            <a:lvl1pPr marL="0" indent="0">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56430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179514" y="407458"/>
            <a:ext cx="6808162" cy="698500"/>
          </a:xfrm>
        </p:spPr>
        <p:txBody>
          <a:bodyPr/>
          <a:lstStyle/>
          <a:p>
            <a:r>
              <a:rPr lang="de-DE"/>
              <a:t>Titelmasterformat durch Klicken bearbeiten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419872" y="1350000"/>
            <a:ext cx="5544616" cy="3811756"/>
          </a:xfrm>
        </p:spPr>
        <p:txBody>
          <a:bodyPr/>
          <a:lstStyle>
            <a:lvl1pPr>
              <a:defRPr sz="2000"/>
            </a:lvl1pPr>
            <a:lvl2pPr>
              <a:defRPr sz="2000"/>
            </a:lvl2pPr>
            <a:lvl3pPr>
              <a:defRPr sz="1600"/>
            </a:lvl3pPr>
            <a:lvl4pPr>
              <a:defRPr sz="1600"/>
            </a:lvl4pPr>
            <a:lvl5pPr>
              <a:defRPr sz="16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79511" y="1350000"/>
            <a:ext cx="3147109" cy="3811756"/>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Titel 1"/>
          <p:cNvSpPr>
            <a:spLocks noGrp="1"/>
          </p:cNvSpPr>
          <p:nvPr>
            <p:ph type="title"/>
          </p:nvPr>
        </p:nvSpPr>
        <p:spPr>
          <a:xfrm>
            <a:off x="179512" y="407458"/>
            <a:ext cx="6840000" cy="698500"/>
          </a:xfrm>
        </p:spPr>
        <p:txBody>
          <a:bodyPr/>
          <a:lstStyle/>
          <a:p>
            <a:r>
              <a:rPr lang="de-DE"/>
              <a:t>Titelmasterformat durch Klicken bearbeiten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000500"/>
            <a:ext cx="5486400" cy="472282"/>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1345332"/>
            <a:ext cx="5486400" cy="25922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ChangeArrowheads="1"/>
          </p:cNvSpPr>
          <p:nvPr/>
        </p:nvSpPr>
        <p:spPr bwMode="auto">
          <a:xfrm>
            <a:off x="179512" y="627849"/>
            <a:ext cx="8713663" cy="900907"/>
          </a:xfrm>
          <a:prstGeom prst="rect">
            <a:avLst/>
          </a:prstGeom>
          <a:noFill/>
          <a:ln w="9525">
            <a:noFill/>
            <a:miter lim="800000"/>
            <a:headEnd/>
            <a:tailEnd/>
          </a:ln>
          <a:effectLst/>
        </p:spPr>
        <p:txBody>
          <a:bodyPr wrap="none" anchor="ctr"/>
          <a:lstStyle/>
          <a:p>
            <a:endParaRPr lang="de-DE">
              <a:latin typeface="+mn-lt"/>
              <a:cs typeface="Tahoma" pitchFamily="34" charset="0"/>
            </a:endParaRPr>
          </a:p>
        </p:txBody>
      </p:sp>
      <p:sp>
        <p:nvSpPr>
          <p:cNvPr id="1026" name="Rectangle 2"/>
          <p:cNvSpPr>
            <a:spLocks noGrp="1" noChangeArrowheads="1"/>
          </p:cNvSpPr>
          <p:nvPr>
            <p:ph type="title"/>
          </p:nvPr>
        </p:nvSpPr>
        <p:spPr bwMode="auto">
          <a:xfrm>
            <a:off x="177513" y="407458"/>
            <a:ext cx="7202799" cy="6985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rPr lang="de-DE"/>
              <a:t>Titelmasterformat durch Klicken bearbeiten</a:t>
            </a:r>
          </a:p>
        </p:txBody>
      </p:sp>
      <p:sp>
        <p:nvSpPr>
          <p:cNvPr id="1027" name="Rectangle 3"/>
          <p:cNvSpPr>
            <a:spLocks noGrp="1" noChangeArrowheads="1"/>
          </p:cNvSpPr>
          <p:nvPr>
            <p:ph type="body" idx="1"/>
          </p:nvPr>
        </p:nvSpPr>
        <p:spPr bwMode="auto">
          <a:xfrm>
            <a:off x="179511" y="1350000"/>
            <a:ext cx="8786365" cy="38100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032" name="Rectangle 8"/>
          <p:cNvSpPr>
            <a:spLocks noChangeArrowheads="1"/>
          </p:cNvSpPr>
          <p:nvPr/>
        </p:nvSpPr>
        <p:spPr bwMode="auto">
          <a:xfrm>
            <a:off x="179512" y="164043"/>
            <a:ext cx="8786366" cy="120386"/>
          </a:xfrm>
          <a:prstGeom prst="rect">
            <a:avLst/>
          </a:prstGeom>
          <a:solidFill>
            <a:srgbClr val="9C1C26"/>
          </a:solidFill>
          <a:ln w="3175">
            <a:noFill/>
            <a:miter lim="800000"/>
            <a:headEnd/>
            <a:tailEnd/>
          </a:ln>
        </p:spPr>
        <p:txBody>
          <a:bodyPr/>
          <a:lstStyle/>
          <a:p>
            <a:endParaRPr lang="de-DE">
              <a:latin typeface="+mn-lt"/>
              <a:cs typeface="Tahoma" pitchFamily="34" charset="0"/>
            </a:endParaRPr>
          </a:p>
        </p:txBody>
      </p:sp>
      <p:sp>
        <p:nvSpPr>
          <p:cNvPr id="1038" name="Line 14"/>
          <p:cNvSpPr>
            <a:spLocks noChangeShapeType="1"/>
          </p:cNvSpPr>
          <p:nvPr/>
        </p:nvSpPr>
        <p:spPr bwMode="auto">
          <a:xfrm>
            <a:off x="179512" y="1207823"/>
            <a:ext cx="8786366" cy="0"/>
          </a:xfrm>
          <a:prstGeom prst="line">
            <a:avLst/>
          </a:prstGeom>
          <a:noFill/>
          <a:ln w="7620">
            <a:solidFill>
              <a:srgbClr val="000000"/>
            </a:solidFill>
            <a:round/>
            <a:headEnd/>
            <a:tailEnd/>
          </a:ln>
        </p:spPr>
        <p:txBody>
          <a:bodyPr/>
          <a:lstStyle/>
          <a:p>
            <a:endParaRPr lang="de-DE">
              <a:latin typeface="+mn-lt"/>
              <a:cs typeface="Tahoma" pitchFamily="34" charset="0"/>
            </a:endParaRPr>
          </a:p>
        </p:txBody>
      </p:sp>
      <p:sp>
        <p:nvSpPr>
          <p:cNvPr id="13" name="Fußzeilenplatzhalter 3"/>
          <p:cNvSpPr txBox="1">
            <a:spLocks/>
          </p:cNvSpPr>
          <p:nvPr/>
        </p:nvSpPr>
        <p:spPr>
          <a:xfrm>
            <a:off x="84072" y="5391255"/>
            <a:ext cx="7273801" cy="193146"/>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1E482C5-58E3-4583-8C64-AB4EA00E1990}" type="datetime1">
              <a:rPr kumimoji="0" lang="de-DE" sz="1000" b="0" i="0" u="none" strike="noStrike" kern="1200" cap="none" spc="0" normalizeH="0" baseline="0" noProof="0" smtClean="0">
                <a:ln>
                  <a:noFill/>
                </a:ln>
                <a:solidFill>
                  <a:schemeClr val="tx1"/>
                </a:solidFill>
                <a:effectLst/>
                <a:uLnTx/>
                <a:uFillTx/>
                <a:latin typeface="Arial" charset="0"/>
                <a:ea typeface="+mn-ea"/>
                <a:cs typeface="Tahoma"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04.07.22</a:t>
            </a:fld>
            <a:r>
              <a:rPr kumimoji="0" lang="de-DE" sz="1000" b="0" i="0" u="none" strike="noStrike" kern="1200" cap="none" spc="0" normalizeH="0" baseline="0" noProof="0">
                <a:ln>
                  <a:noFill/>
                </a:ln>
                <a:solidFill>
                  <a:schemeClr val="tx1"/>
                </a:solidFill>
                <a:effectLst/>
                <a:uLnTx/>
                <a:uFillTx/>
                <a:latin typeface="Arial" charset="0"/>
                <a:ea typeface="+mn-ea"/>
                <a:cs typeface="Tahoma" pitchFamily="34" charset="0"/>
              </a:rPr>
              <a:t>  |  Computer Science </a:t>
            </a:r>
            <a:r>
              <a:rPr kumimoji="0" lang="de-DE" sz="1000" b="0" i="0" u="none" strike="noStrike" kern="1200" cap="none" spc="0" normalizeH="0" baseline="0" noProof="0" err="1">
                <a:ln>
                  <a:noFill/>
                </a:ln>
                <a:solidFill>
                  <a:schemeClr val="tx1"/>
                </a:solidFill>
                <a:effectLst/>
                <a:uLnTx/>
                <a:uFillTx/>
                <a:latin typeface="Arial" charset="0"/>
                <a:ea typeface="+mn-ea"/>
                <a:cs typeface="Tahoma" pitchFamily="34" charset="0"/>
              </a:rPr>
              <a:t>Dept</a:t>
            </a:r>
            <a:r>
              <a:rPr kumimoji="0" lang="de-DE" sz="1000" b="0" i="0" u="none" strike="noStrike" kern="1200" cap="none" spc="0" normalizeH="0" baseline="0" noProof="0">
                <a:ln>
                  <a:noFill/>
                </a:ln>
                <a:solidFill>
                  <a:schemeClr val="tx1"/>
                </a:solidFill>
                <a:effectLst/>
                <a:uLnTx/>
                <a:uFillTx/>
                <a:latin typeface="Arial" charset="0"/>
                <a:ea typeface="+mn-ea"/>
                <a:cs typeface="Tahoma" pitchFamily="34" charset="0"/>
              </a:rPr>
              <a:t>. |  UKP Lab - Prof. Iryna </a:t>
            </a:r>
            <a:r>
              <a:rPr kumimoji="0" lang="de-DE" sz="1000" b="0" i="0" u="none" strike="noStrike" kern="1200" cap="none" spc="0" normalizeH="0" baseline="0" noProof="0" err="1">
                <a:ln>
                  <a:noFill/>
                </a:ln>
                <a:solidFill>
                  <a:schemeClr val="tx1"/>
                </a:solidFill>
                <a:effectLst/>
                <a:uLnTx/>
                <a:uFillTx/>
                <a:latin typeface="Arial" charset="0"/>
                <a:ea typeface="+mn-ea"/>
                <a:cs typeface="Tahoma" pitchFamily="34" charset="0"/>
              </a:rPr>
              <a:t>Gurevych</a:t>
            </a:r>
            <a:r>
              <a:rPr kumimoji="0" lang="de-DE" sz="1000" b="0" i="0" u="none" strike="noStrike" kern="1200" cap="none" spc="0" normalizeH="0" baseline="0" noProof="0">
                <a:ln>
                  <a:noFill/>
                </a:ln>
                <a:solidFill>
                  <a:schemeClr val="tx1"/>
                </a:solidFill>
                <a:effectLst/>
                <a:uLnTx/>
                <a:uFillTx/>
                <a:latin typeface="Arial" charset="0"/>
                <a:ea typeface="+mn-ea"/>
                <a:cs typeface="Tahoma" pitchFamily="34" charset="0"/>
              </a:rPr>
              <a:t>  |  Haritz Puerto  </a:t>
            </a:r>
            <a:fld id="{8E9B2640-8CD7-45FF-9440-54608BC46479}" type="slidenum">
              <a:rPr kumimoji="0" lang="de-DE" sz="1000" b="0" i="0" u="none" strike="noStrike" kern="1200" cap="none" spc="0" normalizeH="0" baseline="0" noProof="0" smtClean="0">
                <a:ln>
                  <a:noFill/>
                </a:ln>
                <a:solidFill>
                  <a:schemeClr val="tx1"/>
                </a:solidFill>
                <a:effectLst/>
                <a:uLnTx/>
                <a:uFillTx/>
                <a:latin typeface="Arial" charset="0"/>
                <a:ea typeface="+mn-ea"/>
                <a:cs typeface="Tahoma"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de-DE" sz="1000" b="0" i="0" u="none" strike="noStrike" kern="1200" cap="none" spc="0" normalizeH="0" baseline="0" noProof="0">
              <a:ln>
                <a:noFill/>
              </a:ln>
              <a:solidFill>
                <a:schemeClr val="tx1"/>
              </a:solidFill>
              <a:effectLst/>
              <a:uLnTx/>
              <a:uFillTx/>
              <a:latin typeface="Arial" charset="0"/>
              <a:ea typeface="+mn-ea"/>
              <a:cs typeface="Tahoma" pitchFamily="34" charset="0"/>
            </a:endParaRPr>
          </a:p>
        </p:txBody>
      </p:sp>
      <p:sp>
        <p:nvSpPr>
          <p:cNvPr id="15" name="Line 14"/>
          <p:cNvSpPr>
            <a:spLocks noChangeShapeType="1"/>
          </p:cNvSpPr>
          <p:nvPr/>
        </p:nvSpPr>
        <p:spPr bwMode="auto">
          <a:xfrm>
            <a:off x="179512" y="308645"/>
            <a:ext cx="8786366" cy="0"/>
          </a:xfrm>
          <a:prstGeom prst="line">
            <a:avLst/>
          </a:prstGeom>
          <a:noFill/>
          <a:ln w="15240">
            <a:solidFill>
              <a:srgbClr val="000000"/>
            </a:solidFill>
            <a:round/>
            <a:headEnd/>
            <a:tailEnd/>
          </a:ln>
        </p:spPr>
        <p:txBody>
          <a:bodyPr/>
          <a:lstStyle/>
          <a:p>
            <a:endParaRPr lang="de-DE">
              <a:latin typeface="+mn-lt"/>
              <a:cs typeface="Tahoma" pitchFamily="34" charset="0"/>
            </a:endParaRPr>
          </a:p>
        </p:txBody>
      </p:sp>
      <p:sp>
        <p:nvSpPr>
          <p:cNvPr id="16" name="Line 15"/>
          <p:cNvSpPr>
            <a:spLocks noChangeShapeType="1"/>
          </p:cNvSpPr>
          <p:nvPr/>
        </p:nvSpPr>
        <p:spPr bwMode="auto">
          <a:xfrm>
            <a:off x="179512" y="5305772"/>
            <a:ext cx="8786365" cy="0"/>
          </a:xfrm>
          <a:prstGeom prst="line">
            <a:avLst/>
          </a:prstGeom>
          <a:noFill/>
          <a:ln w="7620">
            <a:solidFill>
              <a:srgbClr val="000000"/>
            </a:solidFill>
            <a:round/>
            <a:headEnd/>
            <a:tailEnd/>
          </a:ln>
        </p:spPr>
        <p:txBody>
          <a:bodyPr/>
          <a:lstStyle/>
          <a:p>
            <a:endParaRPr lang="de-DE">
              <a:latin typeface="+mn-lt"/>
              <a:cs typeface="Tahoma" pitchFamily="34" charset="0"/>
            </a:endParaRPr>
          </a:p>
        </p:txBody>
      </p:sp>
      <p:pic>
        <p:nvPicPr>
          <p:cNvPr id="12" name="Picture 9" descr="tud_logo"/>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r="5453"/>
          <a:stretch>
            <a:fillRect/>
          </a:stretch>
        </p:blipFill>
        <p:spPr bwMode="auto">
          <a:xfrm>
            <a:off x="7657283" y="448879"/>
            <a:ext cx="1426866"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Y:\ukp\logo\final_versions\2010-06-04_logo-ukp_schriftzug-kurz-hintergrund-transparent_25mm.png">
            <a:extLst>
              <a:ext uri="{FF2B5EF4-FFF2-40B4-BE49-F238E27FC236}">
                <a16:creationId xmlns:a16="http://schemas.microsoft.com/office/drawing/2014/main" id="{547DE295-3034-3548-AAE1-E675C334C935}"/>
              </a:ext>
            </a:extLst>
          </p:cNvPr>
          <p:cNvPicPr>
            <a:picLocks noChangeAspect="1" noChangeArrowheads="1"/>
          </p:cNvPicPr>
          <p:nvPr userDrawn="1"/>
        </p:nvPicPr>
        <p:blipFill>
          <a:blip r:embed="rId12" cstate="print"/>
          <a:srcRect/>
          <a:stretch>
            <a:fillRect/>
          </a:stretch>
        </p:blipFill>
        <p:spPr bwMode="auto">
          <a:xfrm>
            <a:off x="8355504" y="5391255"/>
            <a:ext cx="532326" cy="25082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4" r:id="rId6"/>
    <p:sldLayoutId id="2147483655" r:id="rId7"/>
    <p:sldLayoutId id="2147483656" r:id="rId8"/>
    <p:sldLayoutId id="2147483657" r:id="rId9"/>
  </p:sldLayoutIdLst>
  <p:hf hdr="0"/>
  <p:txStyles>
    <p:titleStyle>
      <a:lvl1pPr algn="l" rtl="0" eaLnBrk="1" fontAlgn="base" hangingPunct="1">
        <a:spcBef>
          <a:spcPct val="0"/>
        </a:spcBef>
        <a:spcAft>
          <a:spcPct val="0"/>
        </a:spcAft>
        <a:defRPr sz="2400" b="1">
          <a:solidFill>
            <a:schemeClr val="tx1"/>
          </a:solidFill>
          <a:latin typeface="+mn-lt"/>
          <a:ea typeface="+mj-ea"/>
          <a:cs typeface="Tahoma" pitchFamily="34" charset="0"/>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179388" indent="-179388"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clanthology.org/P17-117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clanthology.org/D16-126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aclanthology.org/Q19-102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clanthology.org/D18-1259"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huggingface/transformers/blob/v4.19.4/src/transformers/models/bert/modeling_bert.py" TargetMode="External"/><Relationship Id="rId3" Type="http://schemas.openxmlformats.org/officeDocument/2006/relationships/image" Target="../media/image22.png"/><Relationship Id="rId7" Type="http://schemas.openxmlformats.org/officeDocument/2006/relationships/hyperlink" Target="https://aclanthology.org/N19-1423"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aclanthology.org/2020.emnlp-main.19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aclanthology.org/2020.findings-emnlp.171" TargetMode="Externa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ex.pegg.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aclanthology.org/D18-1259"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s://colab.research.google.com/github/tensorflow/tensor2tensor/blob/master/tensor2tensor/notebooks/hello_t2t.ipynb#scrollTo=OJKU36QAfqO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s://aclanthology.org/N19-1357" TargetMode="External"/><Relationship Id="rId5" Type="http://schemas.openxmlformats.org/officeDocument/2006/relationships/hyperlink" Target="https://colab.research.google.com/github/tensorflow/tensor2tensor/blob/master/tensor2tensor/notebooks/hello_t2t.ipynb#scrollTo=OJKU36QAfqOC" TargetMode="External"/><Relationship Id="rId4" Type="http://schemas.openxmlformats.org/officeDocument/2006/relationships/hyperlink" Target="https://aclanthology.org/P19-1282" TargetMode="Externa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7.png"/><Relationship Id="rId7" Type="http://schemas.openxmlformats.org/officeDocument/2006/relationships/diagramQuickStyle" Target="../diagrams/quickStyle4.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48.png"/><Relationship Id="rId9" Type="http://schemas.microsoft.com/office/2007/relationships/diagramDrawing" Target="../diagrams/drawing4.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square.ukp.informatik.tu-darmstadt.de/" TargetMode="External"/><Relationship Id="rId7" Type="http://schemas.openxmlformats.org/officeDocument/2006/relationships/diagramColors" Target="../diagrams/colors5.xml"/><Relationship Id="rId2" Type="http://schemas.openxmlformats.org/officeDocument/2006/relationships/hyperlink" Target="square.ukp-lab.de" TargetMode="Externa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clanthology.org/N18-1074"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aclanthology.org/D16-1264"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clanthology.org/D19-145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de-DE"/>
              <a:t>DL4NLP Class</a:t>
            </a:r>
          </a:p>
        </p:txBody>
      </p:sp>
      <p:sp>
        <p:nvSpPr>
          <p:cNvPr id="3" name="Titel 2"/>
          <p:cNvSpPr>
            <a:spLocks noGrp="1"/>
          </p:cNvSpPr>
          <p:nvPr>
            <p:ph type="title"/>
          </p:nvPr>
        </p:nvSpPr>
        <p:spPr/>
        <p:txBody>
          <a:bodyPr/>
          <a:lstStyle/>
          <a:p>
            <a:r>
              <a:rPr lang="de-DE" sz="2800" err="1"/>
              <a:t>Introduction</a:t>
            </a:r>
            <a:r>
              <a:rPr lang="de-DE" sz="2800"/>
              <a:t> </a:t>
            </a:r>
            <a:r>
              <a:rPr lang="de-DE" sz="2800" err="1"/>
              <a:t>to</a:t>
            </a:r>
            <a:r>
              <a:rPr lang="de-DE" sz="2800"/>
              <a:t> </a:t>
            </a:r>
            <a:r>
              <a:rPr lang="de-DE" sz="2800" err="1"/>
              <a:t>Question</a:t>
            </a:r>
            <a:r>
              <a:rPr lang="de-DE" sz="2800"/>
              <a:t> </a:t>
            </a:r>
            <a:r>
              <a:rPr lang="de-DE" sz="2800" err="1"/>
              <a:t>Answering</a:t>
            </a:r>
            <a:endParaRPr lang="de-DE" sz="2800"/>
          </a:p>
        </p:txBody>
      </p:sp>
      <p:pic>
        <p:nvPicPr>
          <p:cNvPr id="1026" name="Picture 2" descr="Using BERT with Pytorch. In this post I assume you are aware of… | by Noa  Lubin | MLearning.ai | Medium">
            <a:extLst>
              <a:ext uri="{FF2B5EF4-FFF2-40B4-BE49-F238E27FC236}">
                <a16:creationId xmlns:a16="http://schemas.microsoft.com/office/drawing/2014/main" id="{DF6257D3-EBF0-B649-A4E1-73EA79C8B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480" y="2096823"/>
            <a:ext cx="2265040" cy="30200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419B0-9593-1D48-A1BE-1B4A4DCB0D43}"/>
              </a:ext>
            </a:extLst>
          </p:cNvPr>
          <p:cNvSpPr>
            <a:spLocks noGrp="1"/>
          </p:cNvSpPr>
          <p:nvPr>
            <p:ph type="title"/>
          </p:nvPr>
        </p:nvSpPr>
        <p:spPr/>
        <p:txBody>
          <a:bodyPr/>
          <a:lstStyle/>
          <a:p>
            <a:r>
              <a:rPr lang="en-US"/>
              <a:t>Open Domain Question Answering</a:t>
            </a:r>
          </a:p>
        </p:txBody>
      </p:sp>
      <p:pic>
        <p:nvPicPr>
          <p:cNvPr id="5122" name="Picture 2">
            <a:extLst>
              <a:ext uri="{FF2B5EF4-FFF2-40B4-BE49-F238E27FC236}">
                <a16:creationId xmlns:a16="http://schemas.microsoft.com/office/drawing/2014/main" id="{3F17523C-F0C1-6E41-905D-A539F227E9B8}"/>
              </a:ext>
            </a:extLst>
          </p:cNvPr>
          <p:cNvPicPr>
            <a:picLocks noGrp="1" noChangeAspect="1" noChangeArrowheads="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1532120" y="1837715"/>
            <a:ext cx="6079753" cy="33947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7D65898-5519-304E-A465-33748560D5AF}"/>
              </a:ext>
            </a:extLst>
          </p:cNvPr>
          <p:cNvSpPr/>
          <p:nvPr/>
        </p:nvSpPr>
        <p:spPr>
          <a:xfrm>
            <a:off x="163590" y="5045932"/>
            <a:ext cx="5038573" cy="261610"/>
          </a:xfrm>
          <a:prstGeom prst="rect">
            <a:avLst/>
          </a:prstGeom>
        </p:spPr>
        <p:txBody>
          <a:bodyPr wrap="square">
            <a:spAutoFit/>
          </a:bodyPr>
          <a:lstStyle/>
          <a:p>
            <a:r>
              <a:rPr lang="en-US" sz="1100">
                <a:solidFill>
                  <a:srgbClr val="446E9B"/>
                </a:solidFill>
                <a:latin typeface="-apple-system"/>
                <a:hlinkClick r:id="rId4"/>
              </a:rPr>
              <a:t>Reading Wikipedia to Answer Open-Domain Questions</a:t>
            </a:r>
            <a:r>
              <a:rPr lang="en-US" sz="1100">
                <a:solidFill>
                  <a:srgbClr val="212529"/>
                </a:solidFill>
                <a:latin typeface="-apple-system"/>
              </a:rPr>
              <a:t> (Chen et al., ACL 2017)</a:t>
            </a:r>
            <a:endParaRPr lang="en-US" sz="1100"/>
          </a:p>
        </p:txBody>
      </p:sp>
      <p:sp>
        <p:nvSpPr>
          <p:cNvPr id="6" name="TextBox 5">
            <a:extLst>
              <a:ext uri="{FF2B5EF4-FFF2-40B4-BE49-F238E27FC236}">
                <a16:creationId xmlns:a16="http://schemas.microsoft.com/office/drawing/2014/main" id="{D65D3A26-3B0A-4845-9EF6-AFE4DC064C61}"/>
              </a:ext>
            </a:extLst>
          </p:cNvPr>
          <p:cNvSpPr txBox="1"/>
          <p:nvPr/>
        </p:nvSpPr>
        <p:spPr>
          <a:xfrm>
            <a:off x="3575633" y="1321307"/>
            <a:ext cx="1992725" cy="338554"/>
          </a:xfrm>
          <a:prstGeom prst="rect">
            <a:avLst/>
          </a:prstGeom>
          <a:noFill/>
        </p:spPr>
        <p:txBody>
          <a:bodyPr wrap="none" rtlCol="0">
            <a:spAutoFit/>
          </a:bodyPr>
          <a:lstStyle/>
          <a:p>
            <a:r>
              <a:rPr lang="en-US" sz="1600"/>
              <a:t>Question </a:t>
            </a:r>
            <a:r>
              <a:rPr lang="en-US" sz="1600">
                <a:sym typeface="Wingdings" pitchFamily="2" charset="2"/>
              </a:rPr>
              <a:t> Answer</a:t>
            </a:r>
            <a:endParaRPr lang="en-US" sz="1600"/>
          </a:p>
        </p:txBody>
      </p:sp>
      <p:sp>
        <p:nvSpPr>
          <p:cNvPr id="8" name="Rectangle 7">
            <a:extLst>
              <a:ext uri="{FF2B5EF4-FFF2-40B4-BE49-F238E27FC236}">
                <a16:creationId xmlns:a16="http://schemas.microsoft.com/office/drawing/2014/main" id="{A8749345-B0C6-0B4A-9B02-F3E6FDEB8F0F}"/>
              </a:ext>
            </a:extLst>
          </p:cNvPr>
          <p:cNvSpPr/>
          <p:nvPr/>
        </p:nvSpPr>
        <p:spPr>
          <a:xfrm>
            <a:off x="3575633" y="1305918"/>
            <a:ext cx="1992726" cy="36933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78443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1CFE-86F5-814D-A627-D6E3CC9D50C3}"/>
              </a:ext>
            </a:extLst>
          </p:cNvPr>
          <p:cNvSpPr>
            <a:spLocks noGrp="1"/>
          </p:cNvSpPr>
          <p:nvPr>
            <p:ph type="title"/>
          </p:nvPr>
        </p:nvSpPr>
        <p:spPr/>
        <p:txBody>
          <a:bodyPr/>
          <a:lstStyle/>
          <a:p>
            <a:r>
              <a:rPr lang="en-US"/>
              <a:t>Visual QA</a:t>
            </a:r>
          </a:p>
        </p:txBody>
      </p:sp>
      <p:pic>
        <p:nvPicPr>
          <p:cNvPr id="4" name="Picture 3">
            <a:extLst>
              <a:ext uri="{FF2B5EF4-FFF2-40B4-BE49-F238E27FC236}">
                <a16:creationId xmlns:a16="http://schemas.microsoft.com/office/drawing/2014/main" id="{41538C87-B09C-6F4B-B4FC-4FF56B1182BC}"/>
              </a:ext>
            </a:extLst>
          </p:cNvPr>
          <p:cNvPicPr>
            <a:picLocks noChangeAspect="1"/>
          </p:cNvPicPr>
          <p:nvPr/>
        </p:nvPicPr>
        <p:blipFill>
          <a:blip r:embed="rId3"/>
          <a:stretch>
            <a:fillRect/>
          </a:stretch>
        </p:blipFill>
        <p:spPr>
          <a:xfrm>
            <a:off x="1020530" y="1633364"/>
            <a:ext cx="7102939" cy="2829209"/>
          </a:xfrm>
          <a:prstGeom prst="rect">
            <a:avLst/>
          </a:prstGeom>
        </p:spPr>
      </p:pic>
      <p:sp>
        <p:nvSpPr>
          <p:cNvPr id="5" name="TextBox 4">
            <a:extLst>
              <a:ext uri="{FF2B5EF4-FFF2-40B4-BE49-F238E27FC236}">
                <a16:creationId xmlns:a16="http://schemas.microsoft.com/office/drawing/2014/main" id="{5DF6E312-CE53-6046-9597-75A6AB1F713C}"/>
              </a:ext>
            </a:extLst>
          </p:cNvPr>
          <p:cNvSpPr txBox="1"/>
          <p:nvPr/>
        </p:nvSpPr>
        <p:spPr>
          <a:xfrm>
            <a:off x="3995936" y="4647287"/>
            <a:ext cx="1526444" cy="369332"/>
          </a:xfrm>
          <a:prstGeom prst="rect">
            <a:avLst/>
          </a:prstGeom>
          <a:noFill/>
        </p:spPr>
        <p:txBody>
          <a:bodyPr wrap="none" rtlCol="0">
            <a:spAutoFit/>
          </a:bodyPr>
          <a:lstStyle/>
          <a:p>
            <a:r>
              <a:rPr lang="en-US"/>
              <a:t>(Q, </a:t>
            </a:r>
            <a:r>
              <a:rPr lang="en-US" err="1"/>
              <a:t>Img</a:t>
            </a:r>
            <a:r>
              <a:rPr lang="en-US"/>
              <a:t>) </a:t>
            </a:r>
            <a:r>
              <a:rPr lang="en-US">
                <a:sym typeface="Wingdings" pitchFamily="2" charset="2"/>
              </a:rPr>
              <a:t> A</a:t>
            </a:r>
            <a:endParaRPr lang="en-US"/>
          </a:p>
        </p:txBody>
      </p:sp>
      <p:sp>
        <p:nvSpPr>
          <p:cNvPr id="6" name="Rectangle 5">
            <a:extLst>
              <a:ext uri="{FF2B5EF4-FFF2-40B4-BE49-F238E27FC236}">
                <a16:creationId xmlns:a16="http://schemas.microsoft.com/office/drawing/2014/main" id="{ACF0BD83-5A95-F140-9B52-9947EDF5F7C1}"/>
              </a:ext>
            </a:extLst>
          </p:cNvPr>
          <p:cNvSpPr/>
          <p:nvPr/>
        </p:nvSpPr>
        <p:spPr>
          <a:xfrm>
            <a:off x="3995935" y="4647287"/>
            <a:ext cx="1526445" cy="36933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5756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D57012-D77D-6849-A948-99627491AED3}"/>
              </a:ext>
            </a:extLst>
          </p:cNvPr>
          <p:cNvSpPr>
            <a:spLocks noGrp="1"/>
          </p:cNvSpPr>
          <p:nvPr>
            <p:ph type="title"/>
          </p:nvPr>
        </p:nvSpPr>
        <p:spPr/>
        <p:txBody>
          <a:bodyPr/>
          <a:lstStyle/>
          <a:p>
            <a:r>
              <a:rPr lang="en-US"/>
              <a:t>QA Datasets</a:t>
            </a:r>
          </a:p>
        </p:txBody>
      </p:sp>
      <p:sp>
        <p:nvSpPr>
          <p:cNvPr id="5" name="Text Placeholder 4">
            <a:extLst>
              <a:ext uri="{FF2B5EF4-FFF2-40B4-BE49-F238E27FC236}">
                <a16:creationId xmlns:a16="http://schemas.microsoft.com/office/drawing/2014/main" id="{43C98109-8D40-A04D-A497-BD990D8C07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46099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1E41-BA8E-824E-84AB-02D4E7908DF9}"/>
              </a:ext>
            </a:extLst>
          </p:cNvPr>
          <p:cNvSpPr>
            <a:spLocks noGrp="1"/>
          </p:cNvSpPr>
          <p:nvPr>
            <p:ph type="title"/>
          </p:nvPr>
        </p:nvSpPr>
        <p:spPr/>
        <p:txBody>
          <a:bodyPr/>
          <a:lstStyle/>
          <a:p>
            <a:r>
              <a:rPr lang="en-US"/>
              <a:t>Stanford QA Dataset (</a:t>
            </a:r>
            <a:r>
              <a:rPr lang="en-US" err="1"/>
              <a:t>SQuAD</a:t>
            </a:r>
            <a:r>
              <a:rPr lang="en-US"/>
              <a:t>)</a:t>
            </a:r>
          </a:p>
        </p:txBody>
      </p:sp>
      <p:sp>
        <p:nvSpPr>
          <p:cNvPr id="3" name="Content Placeholder 2">
            <a:extLst>
              <a:ext uri="{FF2B5EF4-FFF2-40B4-BE49-F238E27FC236}">
                <a16:creationId xmlns:a16="http://schemas.microsoft.com/office/drawing/2014/main" id="{7BC6BA09-FEB6-4C45-A394-612A23EA028B}"/>
              </a:ext>
            </a:extLst>
          </p:cNvPr>
          <p:cNvSpPr>
            <a:spLocks noGrp="1"/>
          </p:cNvSpPr>
          <p:nvPr>
            <p:ph idx="11"/>
          </p:nvPr>
        </p:nvSpPr>
        <p:spPr>
          <a:xfrm>
            <a:off x="180489" y="1350000"/>
            <a:ext cx="4729605" cy="3733286"/>
          </a:xfrm>
        </p:spPr>
        <p:txBody>
          <a:bodyPr/>
          <a:lstStyle/>
          <a:p>
            <a:pPr marL="342900" indent="-342900">
              <a:buFont typeface="Arial" panose="020B0604020202020204" pitchFamily="34" charset="0"/>
              <a:buChar char="•"/>
            </a:pPr>
            <a:r>
              <a:rPr lang="en-US"/>
              <a:t>First large QA dataset (100k QA pairs)</a:t>
            </a:r>
          </a:p>
          <a:p>
            <a:pPr marL="342900" indent="-342900">
              <a:buFont typeface="Arial" panose="020B0604020202020204" pitchFamily="34" charset="0"/>
              <a:buChar char="•"/>
            </a:pPr>
            <a:r>
              <a:rPr lang="en-US"/>
              <a:t>Passages are from English Wikipedia (100-150 words)</a:t>
            </a:r>
          </a:p>
          <a:p>
            <a:pPr marL="342900" indent="-342900">
              <a:buFont typeface="Arial" panose="020B0604020202020204" pitchFamily="34" charset="0"/>
              <a:buChar char="•"/>
            </a:pPr>
            <a:r>
              <a:rPr lang="en-US"/>
              <a:t>Questions are crowd-sourced</a:t>
            </a:r>
          </a:p>
          <a:p>
            <a:pPr marL="342900" indent="-342900">
              <a:buFont typeface="Arial" panose="020B0604020202020204" pitchFamily="34" charset="0"/>
              <a:buChar char="•"/>
            </a:pPr>
            <a:r>
              <a:rPr lang="en-US"/>
              <a:t>Answers are spans in the passage</a:t>
            </a:r>
          </a:p>
          <a:p>
            <a:pPr marL="342900" indent="-342900">
              <a:buFont typeface="Arial" panose="020B0604020202020204" pitchFamily="34" charset="0"/>
              <a:buChar char="•"/>
            </a:pPr>
            <a:r>
              <a:rPr lang="en-US"/>
              <a:t>Current QA models have “super-human” performance!</a:t>
            </a:r>
          </a:p>
          <a:p>
            <a:pPr marL="342900" indent="-342900">
              <a:buFont typeface="Arial" panose="020B0604020202020204" pitchFamily="34" charset="0"/>
              <a:buChar char="•"/>
            </a:pPr>
            <a:r>
              <a:rPr lang="en-US"/>
              <a:t>Still one of the most popular QA datasets</a:t>
            </a:r>
          </a:p>
        </p:txBody>
      </p:sp>
      <p:sp>
        <p:nvSpPr>
          <p:cNvPr id="5" name="Rectangle 4">
            <a:extLst>
              <a:ext uri="{FF2B5EF4-FFF2-40B4-BE49-F238E27FC236}">
                <a16:creationId xmlns:a16="http://schemas.microsoft.com/office/drawing/2014/main" id="{5BFAC2AA-D48B-9F48-9C57-6E09FD811E89}"/>
              </a:ext>
            </a:extLst>
          </p:cNvPr>
          <p:cNvSpPr/>
          <p:nvPr/>
        </p:nvSpPr>
        <p:spPr>
          <a:xfrm>
            <a:off x="4233906" y="5083286"/>
            <a:ext cx="4729605" cy="230832"/>
          </a:xfrm>
          <a:prstGeom prst="rect">
            <a:avLst/>
          </a:prstGeom>
        </p:spPr>
        <p:txBody>
          <a:bodyPr wrap="square">
            <a:spAutoFit/>
          </a:bodyPr>
          <a:lstStyle/>
          <a:p>
            <a:pPr algn="r"/>
            <a:r>
              <a:rPr lang="en-US" sz="900">
                <a:solidFill>
                  <a:srgbClr val="446E9B"/>
                </a:solidFill>
                <a:latin typeface="-apple-system"/>
                <a:hlinkClick r:id="rId3"/>
              </a:rPr>
              <a:t>SQuAD: 100,000+ Questions for Machine Comprehension of Text</a:t>
            </a:r>
            <a:r>
              <a:rPr lang="en-US" sz="900">
                <a:solidFill>
                  <a:srgbClr val="212529"/>
                </a:solidFill>
                <a:latin typeface="-apple-system"/>
              </a:rPr>
              <a:t> (</a:t>
            </a:r>
            <a:r>
              <a:rPr lang="en-US" sz="900" err="1">
                <a:solidFill>
                  <a:srgbClr val="212529"/>
                </a:solidFill>
                <a:latin typeface="-apple-system"/>
              </a:rPr>
              <a:t>Rajpurkar</a:t>
            </a:r>
            <a:r>
              <a:rPr lang="en-US" sz="900">
                <a:solidFill>
                  <a:srgbClr val="212529"/>
                </a:solidFill>
                <a:latin typeface="-apple-system"/>
              </a:rPr>
              <a:t> et al., EMNLP 2016)</a:t>
            </a:r>
            <a:endParaRPr lang="en-US" sz="900"/>
          </a:p>
        </p:txBody>
      </p:sp>
      <p:pic>
        <p:nvPicPr>
          <p:cNvPr id="6" name="Picture 5">
            <a:extLst>
              <a:ext uri="{FF2B5EF4-FFF2-40B4-BE49-F238E27FC236}">
                <a16:creationId xmlns:a16="http://schemas.microsoft.com/office/drawing/2014/main" id="{2231F913-A9C5-4147-9FDC-74F2CAAC83EF}"/>
              </a:ext>
            </a:extLst>
          </p:cNvPr>
          <p:cNvPicPr>
            <a:picLocks noChangeAspect="1"/>
          </p:cNvPicPr>
          <p:nvPr/>
        </p:nvPicPr>
        <p:blipFill>
          <a:blip r:embed="rId4"/>
          <a:stretch>
            <a:fillRect/>
          </a:stretch>
        </p:blipFill>
        <p:spPr>
          <a:xfrm>
            <a:off x="5260682" y="1350000"/>
            <a:ext cx="3484400" cy="3733286"/>
          </a:xfrm>
          <a:prstGeom prst="rect">
            <a:avLst/>
          </a:prstGeom>
        </p:spPr>
      </p:pic>
    </p:spTree>
    <p:extLst>
      <p:ext uri="{BB962C8B-B14F-4D97-AF65-F5344CB8AC3E}">
        <p14:creationId xmlns:p14="http://schemas.microsoft.com/office/powerpoint/2010/main" val="2057026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4E3ED03-687B-8442-AD7B-FE5A575EAD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69949" y="1264954"/>
            <a:ext cx="5336458" cy="3811756"/>
          </a:xfrm>
          <a:prstGeom prst="rect">
            <a:avLst/>
          </a:prstGeom>
          <a:solidFill>
            <a:srgbClr val="FFFFFF"/>
          </a:solidFill>
        </p:spPr>
      </p:pic>
      <p:sp>
        <p:nvSpPr>
          <p:cNvPr id="4103" name="Text Placeholder 2">
            <a:extLst>
              <a:ext uri="{FF2B5EF4-FFF2-40B4-BE49-F238E27FC236}">
                <a16:creationId xmlns:a16="http://schemas.microsoft.com/office/drawing/2014/main" id="{F7338188-5ADD-EE4A-087F-5380F68D9770}"/>
              </a:ext>
            </a:extLst>
          </p:cNvPr>
          <p:cNvSpPr>
            <a:spLocks noGrp="1"/>
          </p:cNvSpPr>
          <p:nvPr>
            <p:ph type="body" sz="half" idx="2"/>
          </p:nvPr>
        </p:nvSpPr>
        <p:spPr>
          <a:xfrm>
            <a:off x="179511" y="1350000"/>
            <a:ext cx="3147109" cy="3811756"/>
          </a:xfrm>
        </p:spPr>
        <p:txBody>
          <a:bodyPr/>
          <a:lstStyle/>
          <a:p>
            <a:pPr marL="342900" indent="-342900">
              <a:buFont typeface="Arial" panose="020B0604020202020204" pitchFamily="34" charset="0"/>
              <a:buChar char="•"/>
            </a:pPr>
            <a:r>
              <a:rPr lang="en-US"/>
              <a:t>Real questions in </a:t>
            </a:r>
            <a:r>
              <a:rPr lang="en-US" b="1"/>
              <a:t>Google Search</a:t>
            </a:r>
          </a:p>
          <a:p>
            <a:pPr marL="342900" indent="-342900">
              <a:buFont typeface="Arial" panose="020B0604020202020204" pitchFamily="34" charset="0"/>
              <a:buChar char="•"/>
            </a:pPr>
            <a:r>
              <a:rPr lang="en-US"/>
              <a:t>The context is the first paragraph of </a:t>
            </a:r>
            <a:r>
              <a:rPr lang="en-US" b="1"/>
              <a:t>Wikipedia</a:t>
            </a:r>
          </a:p>
          <a:p>
            <a:pPr marL="342900" indent="-342900">
              <a:buFont typeface="Arial" panose="020B0604020202020204" pitchFamily="34" charset="0"/>
              <a:buChar char="•"/>
            </a:pPr>
            <a:r>
              <a:rPr lang="en-US"/>
              <a:t>2 types of answers:</a:t>
            </a:r>
          </a:p>
          <a:p>
            <a:pPr marL="800100" lvl="1" indent="-342900">
              <a:buFont typeface="Arial" panose="020B0604020202020204" pitchFamily="34" charset="0"/>
              <a:buChar char="•"/>
            </a:pPr>
            <a:r>
              <a:rPr lang="en-US" sz="2000" b="1"/>
              <a:t>Long </a:t>
            </a:r>
            <a:r>
              <a:rPr lang="en-US" sz="2000"/>
              <a:t>(find a paragraph)</a:t>
            </a:r>
          </a:p>
          <a:p>
            <a:pPr marL="800100" lvl="1" indent="-342900">
              <a:buFont typeface="Arial" panose="020B0604020202020204" pitchFamily="34" charset="0"/>
              <a:buChar char="•"/>
            </a:pPr>
            <a:r>
              <a:rPr lang="en-US" sz="2000" b="1"/>
              <a:t>Short </a:t>
            </a:r>
            <a:r>
              <a:rPr lang="en-US" sz="2000"/>
              <a:t>(find the exact answer)</a:t>
            </a:r>
            <a:endParaRPr lang="en-US" sz="2000" b="1"/>
          </a:p>
          <a:p>
            <a:pPr marL="342900" indent="-342900">
              <a:buFont typeface="Arial" panose="020B0604020202020204" pitchFamily="34" charset="0"/>
              <a:buChar char="•"/>
            </a:pPr>
            <a:endParaRPr lang="en-US"/>
          </a:p>
        </p:txBody>
      </p:sp>
      <p:sp>
        <p:nvSpPr>
          <p:cNvPr id="2" name="Title 1">
            <a:extLst>
              <a:ext uri="{FF2B5EF4-FFF2-40B4-BE49-F238E27FC236}">
                <a16:creationId xmlns:a16="http://schemas.microsoft.com/office/drawing/2014/main" id="{57F2B53E-BD29-DC4D-A9EB-2709EDCDE915}"/>
              </a:ext>
            </a:extLst>
          </p:cNvPr>
          <p:cNvSpPr>
            <a:spLocks noGrp="1"/>
          </p:cNvSpPr>
          <p:nvPr>
            <p:ph type="title"/>
          </p:nvPr>
        </p:nvSpPr>
        <p:spPr>
          <a:xfrm>
            <a:off x="179512" y="407458"/>
            <a:ext cx="6840000" cy="698500"/>
          </a:xfrm>
        </p:spPr>
        <p:txBody>
          <a:bodyPr wrap="square" anchor="ctr">
            <a:normAutofit/>
          </a:bodyPr>
          <a:lstStyle/>
          <a:p>
            <a:r>
              <a:rPr lang="en-US"/>
              <a:t>Popular Datasets: Natural Questions</a:t>
            </a:r>
          </a:p>
        </p:txBody>
      </p:sp>
      <p:sp>
        <p:nvSpPr>
          <p:cNvPr id="3" name="Rectangle 2">
            <a:extLst>
              <a:ext uri="{FF2B5EF4-FFF2-40B4-BE49-F238E27FC236}">
                <a16:creationId xmlns:a16="http://schemas.microsoft.com/office/drawing/2014/main" id="{4DA5707F-3B55-E848-BD10-A591BE036792}"/>
              </a:ext>
            </a:extLst>
          </p:cNvPr>
          <p:cNvSpPr/>
          <p:nvPr/>
        </p:nvSpPr>
        <p:spPr>
          <a:xfrm>
            <a:off x="2790057" y="5083884"/>
            <a:ext cx="6174432" cy="230832"/>
          </a:xfrm>
          <a:prstGeom prst="rect">
            <a:avLst/>
          </a:prstGeom>
        </p:spPr>
        <p:txBody>
          <a:bodyPr wrap="square">
            <a:spAutoFit/>
          </a:bodyPr>
          <a:lstStyle/>
          <a:p>
            <a:pPr algn="r"/>
            <a:r>
              <a:rPr lang="en-US" sz="900">
                <a:solidFill>
                  <a:srgbClr val="446E9B"/>
                </a:solidFill>
                <a:latin typeface="-apple-system"/>
                <a:hlinkClick r:id="rId4"/>
              </a:rPr>
              <a:t>Natural Questions: A Benchmark for Question Answering Research</a:t>
            </a:r>
            <a:r>
              <a:rPr lang="en-US" sz="900">
                <a:solidFill>
                  <a:srgbClr val="212529"/>
                </a:solidFill>
                <a:latin typeface="-apple-system"/>
              </a:rPr>
              <a:t> (Kwiatkowski et al., TACL 2019)</a:t>
            </a:r>
            <a:endParaRPr lang="en-US" sz="900"/>
          </a:p>
        </p:txBody>
      </p:sp>
    </p:spTree>
    <p:extLst>
      <p:ext uri="{BB962C8B-B14F-4D97-AF65-F5344CB8AC3E}">
        <p14:creationId xmlns:p14="http://schemas.microsoft.com/office/powerpoint/2010/main" val="2006292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FC2FE4-C3AF-BC42-AEAE-B4A5726B15F7}"/>
              </a:ext>
            </a:extLst>
          </p:cNvPr>
          <p:cNvSpPr>
            <a:spLocks noGrp="1"/>
          </p:cNvSpPr>
          <p:nvPr>
            <p:ph type="title"/>
          </p:nvPr>
        </p:nvSpPr>
        <p:spPr/>
        <p:txBody>
          <a:bodyPr/>
          <a:lstStyle/>
          <a:p>
            <a:r>
              <a:rPr lang="en-US"/>
              <a:t>NQ Is What Google Is Doing!!</a:t>
            </a:r>
          </a:p>
        </p:txBody>
      </p:sp>
      <p:pic>
        <p:nvPicPr>
          <p:cNvPr id="6" name="Content Placeholder 5">
            <a:extLst>
              <a:ext uri="{FF2B5EF4-FFF2-40B4-BE49-F238E27FC236}">
                <a16:creationId xmlns:a16="http://schemas.microsoft.com/office/drawing/2014/main" id="{7401FFB4-F186-554A-88C8-7DFBFC4D09D1}"/>
              </a:ext>
            </a:extLst>
          </p:cNvPr>
          <p:cNvPicPr>
            <a:picLocks noGrp="1" noChangeAspect="1"/>
          </p:cNvPicPr>
          <p:nvPr>
            <p:ph idx="11"/>
          </p:nvPr>
        </p:nvPicPr>
        <p:blipFill>
          <a:blip r:embed="rId3"/>
          <a:stretch>
            <a:fillRect/>
          </a:stretch>
        </p:blipFill>
        <p:spPr>
          <a:xfrm>
            <a:off x="953294" y="1577975"/>
            <a:ext cx="7239000" cy="3276600"/>
          </a:xfrm>
          <a:prstGeom prst="rect">
            <a:avLst/>
          </a:prstGeom>
        </p:spPr>
      </p:pic>
      <p:sp>
        <p:nvSpPr>
          <p:cNvPr id="7" name="Rectangle 6">
            <a:extLst>
              <a:ext uri="{FF2B5EF4-FFF2-40B4-BE49-F238E27FC236}">
                <a16:creationId xmlns:a16="http://schemas.microsoft.com/office/drawing/2014/main" id="{51A59439-2FF1-5D4C-9584-79D8FF616ED4}"/>
              </a:ext>
            </a:extLst>
          </p:cNvPr>
          <p:cNvSpPr/>
          <p:nvPr/>
        </p:nvSpPr>
        <p:spPr>
          <a:xfrm>
            <a:off x="5724128" y="3145532"/>
            <a:ext cx="2520280" cy="936104"/>
          </a:xfrm>
          <a:prstGeom prst="rect">
            <a:avLst/>
          </a:prstGeom>
          <a:noFill/>
          <a:ln>
            <a:solidFill>
              <a:srgbClr val="FDCA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15A79ABB-8991-6844-BDFC-AAAC0C21EE41}"/>
              </a:ext>
            </a:extLst>
          </p:cNvPr>
          <p:cNvSpPr/>
          <p:nvPr/>
        </p:nvSpPr>
        <p:spPr>
          <a:xfrm>
            <a:off x="951706" y="2805476"/>
            <a:ext cx="1368152" cy="340056"/>
          </a:xfrm>
          <a:prstGeom prst="rect">
            <a:avLst/>
          </a:prstGeom>
          <a:noFill/>
          <a:ln>
            <a:solidFill>
              <a:srgbClr val="FDCA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27936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EA8C-53B7-B54C-8C88-CEAFF4B34798}"/>
              </a:ext>
            </a:extLst>
          </p:cNvPr>
          <p:cNvSpPr>
            <a:spLocks noGrp="1"/>
          </p:cNvSpPr>
          <p:nvPr>
            <p:ph type="title"/>
          </p:nvPr>
        </p:nvSpPr>
        <p:spPr/>
        <p:txBody>
          <a:bodyPr/>
          <a:lstStyle/>
          <a:p>
            <a:r>
              <a:rPr lang="en-US"/>
              <a:t>Popular Datasets: </a:t>
            </a:r>
            <a:r>
              <a:rPr lang="en-US" err="1"/>
              <a:t>HotpotQA</a:t>
            </a:r>
            <a:endParaRPr lang="en-US"/>
          </a:p>
        </p:txBody>
      </p:sp>
      <p:pic>
        <p:nvPicPr>
          <p:cNvPr id="8" name="Picture 7">
            <a:extLst>
              <a:ext uri="{FF2B5EF4-FFF2-40B4-BE49-F238E27FC236}">
                <a16:creationId xmlns:a16="http://schemas.microsoft.com/office/drawing/2014/main" id="{4BA81777-36F1-4E4F-ADB7-60B97A85411E}"/>
              </a:ext>
            </a:extLst>
          </p:cNvPr>
          <p:cNvPicPr>
            <a:picLocks noChangeAspect="1"/>
          </p:cNvPicPr>
          <p:nvPr/>
        </p:nvPicPr>
        <p:blipFill>
          <a:blip r:embed="rId3"/>
          <a:stretch>
            <a:fillRect/>
          </a:stretch>
        </p:blipFill>
        <p:spPr>
          <a:xfrm>
            <a:off x="1223628" y="1273324"/>
            <a:ext cx="6696744" cy="3958815"/>
          </a:xfrm>
          <a:prstGeom prst="rect">
            <a:avLst/>
          </a:prstGeom>
        </p:spPr>
      </p:pic>
      <p:sp>
        <p:nvSpPr>
          <p:cNvPr id="9" name="Oval 8">
            <a:extLst>
              <a:ext uri="{FF2B5EF4-FFF2-40B4-BE49-F238E27FC236}">
                <a16:creationId xmlns:a16="http://schemas.microsoft.com/office/drawing/2014/main" id="{60DBD571-2A96-5944-8A25-14587B82030B}"/>
              </a:ext>
            </a:extLst>
          </p:cNvPr>
          <p:cNvSpPr/>
          <p:nvPr/>
        </p:nvSpPr>
        <p:spPr>
          <a:xfrm>
            <a:off x="3083541" y="4260511"/>
            <a:ext cx="1728192" cy="43204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85552490-F031-B140-9D1B-EF9E100A4789}"/>
              </a:ext>
            </a:extLst>
          </p:cNvPr>
          <p:cNvSpPr/>
          <p:nvPr/>
        </p:nvSpPr>
        <p:spPr>
          <a:xfrm>
            <a:off x="1184902" y="2917262"/>
            <a:ext cx="792088" cy="33546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Curved Connector 10">
            <a:extLst>
              <a:ext uri="{FF2B5EF4-FFF2-40B4-BE49-F238E27FC236}">
                <a16:creationId xmlns:a16="http://schemas.microsoft.com/office/drawing/2014/main" id="{C1E768CF-88DA-264F-8ED5-D22C844CC152}"/>
              </a:ext>
            </a:extLst>
          </p:cNvPr>
          <p:cNvCxnSpPr>
            <a:cxnSpLocks/>
            <a:stCxn id="9" idx="0"/>
            <a:endCxn id="10" idx="6"/>
          </p:cNvCxnSpPr>
          <p:nvPr/>
        </p:nvCxnSpPr>
        <p:spPr>
          <a:xfrm rot="16200000" flipV="1">
            <a:off x="2374557" y="2687430"/>
            <a:ext cx="1175514" cy="1970647"/>
          </a:xfrm>
          <a:prstGeom prst="curvedConnector2">
            <a:avLst/>
          </a:prstGeom>
          <a:ln>
            <a:solidFill>
              <a:srgbClr val="FDCA00"/>
            </a:solidFill>
            <a:tailEnd type="triangle"/>
          </a:ln>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63F4193F-E1BC-6240-A289-3C8B15AFC006}"/>
              </a:ext>
            </a:extLst>
          </p:cNvPr>
          <p:cNvSpPr/>
          <p:nvPr/>
        </p:nvSpPr>
        <p:spPr>
          <a:xfrm>
            <a:off x="4289675" y="2893580"/>
            <a:ext cx="1044116" cy="33546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82F1F337-265F-E540-BD9F-7C4EA643BC10}"/>
              </a:ext>
            </a:extLst>
          </p:cNvPr>
          <p:cNvCxnSpPr>
            <a:cxnSpLocks/>
            <a:stCxn id="10" idx="0"/>
            <a:endCxn id="12" idx="0"/>
          </p:cNvCxnSpPr>
          <p:nvPr/>
        </p:nvCxnSpPr>
        <p:spPr>
          <a:xfrm rot="5400000" flipH="1" flipV="1">
            <a:off x="3184498" y="1290028"/>
            <a:ext cx="23682" cy="3230787"/>
          </a:xfrm>
          <a:prstGeom prst="curvedConnector3">
            <a:avLst>
              <a:gd name="adj1" fmla="val 1065290"/>
            </a:avLst>
          </a:prstGeom>
          <a:ln>
            <a:solidFill>
              <a:srgbClr val="FDCA00"/>
            </a:solidFill>
            <a:tailEnd type="triangle"/>
          </a:ln>
        </p:spPr>
        <p:style>
          <a:lnRef idx="2">
            <a:schemeClr val="dk1"/>
          </a:lnRef>
          <a:fillRef idx="0">
            <a:schemeClr val="dk1"/>
          </a:fillRef>
          <a:effectRef idx="1">
            <a:schemeClr val="dk1"/>
          </a:effectRef>
          <a:fontRef idx="minor">
            <a:schemeClr val="tx1"/>
          </a:fontRef>
        </p:style>
      </p:cxnSp>
      <p:sp>
        <p:nvSpPr>
          <p:cNvPr id="14" name="Oval 13">
            <a:extLst>
              <a:ext uri="{FF2B5EF4-FFF2-40B4-BE49-F238E27FC236}">
                <a16:creationId xmlns:a16="http://schemas.microsoft.com/office/drawing/2014/main" id="{A231CC43-67B6-FD45-BD01-2CECCED05ACF}"/>
              </a:ext>
            </a:extLst>
          </p:cNvPr>
          <p:cNvSpPr/>
          <p:nvPr/>
        </p:nvSpPr>
        <p:spPr>
          <a:xfrm>
            <a:off x="1234122" y="1484575"/>
            <a:ext cx="1728192" cy="33546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C47EE7ED-A1B3-864F-ACCC-E256D6245FD8}"/>
              </a:ext>
            </a:extLst>
          </p:cNvPr>
          <p:cNvSpPr/>
          <p:nvPr/>
        </p:nvSpPr>
        <p:spPr>
          <a:xfrm>
            <a:off x="5940152" y="1992524"/>
            <a:ext cx="1555133" cy="36092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8A08E050-2D09-0643-9DC4-A848B01197C5}"/>
              </a:ext>
            </a:extLst>
          </p:cNvPr>
          <p:cNvCxnSpPr>
            <a:cxnSpLocks/>
            <a:stCxn id="12" idx="7"/>
            <a:endCxn id="14" idx="6"/>
          </p:cNvCxnSpPr>
          <p:nvPr/>
        </p:nvCxnSpPr>
        <p:spPr>
          <a:xfrm rot="16200000" flipV="1">
            <a:off x="3426400" y="1188224"/>
            <a:ext cx="1290398" cy="2218570"/>
          </a:xfrm>
          <a:prstGeom prst="curvedConnector2">
            <a:avLst/>
          </a:prstGeom>
          <a:ln>
            <a:solidFill>
              <a:srgbClr val="FDCA00"/>
            </a:solidFill>
            <a:tailEnd type="triangle"/>
          </a:ln>
        </p:spPr>
        <p:style>
          <a:lnRef idx="2">
            <a:schemeClr val="dk1"/>
          </a:lnRef>
          <a:fillRef idx="0">
            <a:schemeClr val="dk1"/>
          </a:fillRef>
          <a:effectRef idx="1">
            <a:schemeClr val="dk1"/>
          </a:effectRef>
          <a:fontRef idx="minor">
            <a:schemeClr val="tx1"/>
          </a:fontRef>
        </p:style>
      </p:cxnSp>
      <p:cxnSp>
        <p:nvCxnSpPr>
          <p:cNvPr id="17" name="Curved Connector 16">
            <a:extLst>
              <a:ext uri="{FF2B5EF4-FFF2-40B4-BE49-F238E27FC236}">
                <a16:creationId xmlns:a16="http://schemas.microsoft.com/office/drawing/2014/main" id="{462F95D4-F378-3A46-8640-3310F26506BB}"/>
              </a:ext>
            </a:extLst>
          </p:cNvPr>
          <p:cNvCxnSpPr>
            <a:cxnSpLocks/>
            <a:stCxn id="14" idx="7"/>
            <a:endCxn id="15" idx="0"/>
          </p:cNvCxnSpPr>
          <p:nvPr/>
        </p:nvCxnSpPr>
        <p:spPr>
          <a:xfrm rot="16200000" flipH="1">
            <a:off x="4484061" y="-241133"/>
            <a:ext cx="458821" cy="4008493"/>
          </a:xfrm>
          <a:prstGeom prst="curvedConnector3">
            <a:avLst>
              <a:gd name="adj1" fmla="val -60531"/>
            </a:avLst>
          </a:prstGeom>
          <a:ln>
            <a:solidFill>
              <a:srgbClr val="FDCA00"/>
            </a:solidFill>
            <a:tailEnd type="triangle"/>
          </a:ln>
        </p:spPr>
        <p:style>
          <a:lnRef idx="2">
            <a:schemeClr val="dk1"/>
          </a:lnRef>
          <a:fillRef idx="0">
            <a:schemeClr val="dk1"/>
          </a:fillRef>
          <a:effectRef idx="1">
            <a:schemeClr val="dk1"/>
          </a:effectRef>
          <a:fontRef idx="minor">
            <a:schemeClr val="tx1"/>
          </a:fontRef>
        </p:style>
      </p:cxnSp>
      <p:sp>
        <p:nvSpPr>
          <p:cNvPr id="3" name="Rectangle 2">
            <a:extLst>
              <a:ext uri="{FF2B5EF4-FFF2-40B4-BE49-F238E27FC236}">
                <a16:creationId xmlns:a16="http://schemas.microsoft.com/office/drawing/2014/main" id="{8F50BCF3-BA37-3F41-B561-E7F0CFF2227A}"/>
              </a:ext>
            </a:extLst>
          </p:cNvPr>
          <p:cNvSpPr/>
          <p:nvPr/>
        </p:nvSpPr>
        <p:spPr>
          <a:xfrm>
            <a:off x="3779912" y="4995169"/>
            <a:ext cx="5151798" cy="230832"/>
          </a:xfrm>
          <a:prstGeom prst="rect">
            <a:avLst/>
          </a:prstGeom>
        </p:spPr>
        <p:txBody>
          <a:bodyPr wrap="square">
            <a:spAutoFit/>
          </a:bodyPr>
          <a:lstStyle/>
          <a:p>
            <a:pPr algn="r"/>
            <a:r>
              <a:rPr lang="en-US" sz="900">
                <a:solidFill>
                  <a:srgbClr val="446E9B"/>
                </a:solidFill>
                <a:latin typeface="-apple-system"/>
                <a:hlinkClick r:id="rId4"/>
              </a:rPr>
              <a:t>HotpotQA: A Dataset for Diverse, Explainable Multi-hop Question Answering</a:t>
            </a:r>
            <a:r>
              <a:rPr lang="en-US" sz="900">
                <a:solidFill>
                  <a:srgbClr val="212529"/>
                </a:solidFill>
                <a:latin typeface="-apple-system"/>
              </a:rPr>
              <a:t> (Yang et al., EMNLP 2018)</a:t>
            </a:r>
            <a:endParaRPr lang="en-US" sz="900"/>
          </a:p>
        </p:txBody>
      </p:sp>
    </p:spTree>
    <p:extLst>
      <p:ext uri="{BB962C8B-B14F-4D97-AF65-F5344CB8AC3E}">
        <p14:creationId xmlns:p14="http://schemas.microsoft.com/office/powerpoint/2010/main" val="406747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9B45A-1C81-DD48-8A76-25F8029CC9AC}"/>
              </a:ext>
            </a:extLst>
          </p:cNvPr>
          <p:cNvSpPr>
            <a:spLocks noGrp="1"/>
          </p:cNvSpPr>
          <p:nvPr>
            <p:ph type="title"/>
          </p:nvPr>
        </p:nvSpPr>
        <p:spPr/>
        <p:txBody>
          <a:bodyPr/>
          <a:lstStyle/>
          <a:p>
            <a:r>
              <a:rPr lang="en-US"/>
              <a:t>Popular QA Datasets</a:t>
            </a:r>
          </a:p>
        </p:txBody>
      </p:sp>
      <p:sp>
        <p:nvSpPr>
          <p:cNvPr id="3" name="Content Placeholder 2">
            <a:extLst>
              <a:ext uri="{FF2B5EF4-FFF2-40B4-BE49-F238E27FC236}">
                <a16:creationId xmlns:a16="http://schemas.microsoft.com/office/drawing/2014/main" id="{4E09DCD9-0869-4F47-AD24-26C8D3CDEBDF}"/>
              </a:ext>
            </a:extLst>
          </p:cNvPr>
          <p:cNvSpPr>
            <a:spLocks noGrp="1"/>
          </p:cNvSpPr>
          <p:nvPr>
            <p:ph sz="half" idx="1"/>
          </p:nvPr>
        </p:nvSpPr>
        <p:spPr/>
        <p:txBody>
          <a:bodyPr/>
          <a:lstStyle/>
          <a:p>
            <a:pPr marL="342900" indent="-342900">
              <a:buFont typeface="Arial" panose="020B0604020202020204" pitchFamily="34" charset="0"/>
              <a:buChar char="•"/>
            </a:pPr>
            <a:r>
              <a:rPr lang="en-US" u="sng" err="1"/>
              <a:t>NewsQA</a:t>
            </a:r>
            <a:r>
              <a:rPr lang="en-US"/>
              <a:t>:</a:t>
            </a:r>
          </a:p>
          <a:p>
            <a:pPr marL="701675" lvl="2" indent="-342900">
              <a:buFont typeface="Arial" panose="020B0604020202020204" pitchFamily="34" charset="0"/>
              <a:buChar char="•"/>
            </a:pPr>
            <a:r>
              <a:rPr lang="en-US" b="1"/>
              <a:t>CNN</a:t>
            </a:r>
            <a:r>
              <a:rPr lang="en-US"/>
              <a:t> news as passages</a:t>
            </a:r>
          </a:p>
          <a:p>
            <a:pPr marL="701675" lvl="2" indent="-342900">
              <a:buFont typeface="Arial" panose="020B0604020202020204" pitchFamily="34" charset="0"/>
              <a:buChar char="•"/>
            </a:pPr>
            <a:r>
              <a:rPr lang="en-US"/>
              <a:t>Crowdsourced questions</a:t>
            </a:r>
          </a:p>
          <a:p>
            <a:pPr marL="342900" lvl="1" indent="-342900">
              <a:buFont typeface="Arial" panose="020B0604020202020204" pitchFamily="34" charset="0"/>
              <a:buChar char="•"/>
            </a:pPr>
            <a:r>
              <a:rPr lang="en-US" u="sng"/>
              <a:t>DROP</a:t>
            </a:r>
            <a:r>
              <a:rPr lang="en-US"/>
              <a:t>:</a:t>
            </a:r>
          </a:p>
          <a:p>
            <a:pPr marL="701675" lvl="2" indent="-342900">
              <a:buFont typeface="Arial" panose="020B0604020202020204" pitchFamily="34" charset="0"/>
              <a:buChar char="•"/>
            </a:pPr>
            <a:r>
              <a:rPr lang="en-US" b="1"/>
              <a:t>Numerical</a:t>
            </a:r>
            <a:r>
              <a:rPr lang="en-US"/>
              <a:t> reasoning</a:t>
            </a:r>
          </a:p>
          <a:p>
            <a:pPr marL="701675" lvl="2" indent="-342900">
              <a:buFont typeface="Arial" panose="020B0604020202020204" pitchFamily="34" charset="0"/>
              <a:buChar char="•"/>
            </a:pPr>
            <a:r>
              <a:rPr lang="en-US"/>
              <a:t>Crowdsourced questions</a:t>
            </a:r>
          </a:p>
          <a:p>
            <a:pPr marL="0" indent="0"/>
            <a:endParaRPr lang="en-US"/>
          </a:p>
        </p:txBody>
      </p:sp>
      <p:sp>
        <p:nvSpPr>
          <p:cNvPr id="4" name="Content Placeholder 3">
            <a:extLst>
              <a:ext uri="{FF2B5EF4-FFF2-40B4-BE49-F238E27FC236}">
                <a16:creationId xmlns:a16="http://schemas.microsoft.com/office/drawing/2014/main" id="{770D8395-DDBB-D041-A002-2CE6CEFFEE54}"/>
              </a:ext>
            </a:extLst>
          </p:cNvPr>
          <p:cNvSpPr>
            <a:spLocks noGrp="1"/>
          </p:cNvSpPr>
          <p:nvPr>
            <p:ph sz="half" idx="10"/>
          </p:nvPr>
        </p:nvSpPr>
        <p:spPr/>
        <p:txBody>
          <a:bodyPr/>
          <a:lstStyle/>
          <a:p>
            <a:pPr marL="342900" indent="-342900">
              <a:buFont typeface="Arial" panose="020B0604020202020204" pitchFamily="34" charset="0"/>
              <a:buChar char="•"/>
            </a:pPr>
            <a:r>
              <a:rPr lang="en-US" u="sng" err="1"/>
              <a:t>TriviaQA</a:t>
            </a:r>
            <a:r>
              <a:rPr lang="en-US"/>
              <a:t>:</a:t>
            </a:r>
          </a:p>
          <a:p>
            <a:pPr marL="701675" lvl="2" indent="-342900">
              <a:buFont typeface="Arial" panose="020B0604020202020204" pitchFamily="34" charset="0"/>
              <a:buChar char="•"/>
            </a:pPr>
            <a:r>
              <a:rPr lang="en-US" b="1"/>
              <a:t>Trivia</a:t>
            </a:r>
            <a:r>
              <a:rPr lang="en-US"/>
              <a:t> questions</a:t>
            </a:r>
          </a:p>
          <a:p>
            <a:pPr marL="701675" lvl="2" indent="-342900">
              <a:buFont typeface="Arial" panose="020B0604020202020204" pitchFamily="34" charset="0"/>
              <a:buChar char="•"/>
            </a:pPr>
            <a:r>
              <a:rPr lang="en-US"/>
              <a:t>Passages from </a:t>
            </a:r>
            <a:r>
              <a:rPr lang="en-US" b="1"/>
              <a:t>Bing</a:t>
            </a:r>
            <a:r>
              <a:rPr lang="en-US"/>
              <a:t> search and </a:t>
            </a:r>
            <a:r>
              <a:rPr lang="en-US" b="1"/>
              <a:t>Wikipedia</a:t>
            </a:r>
          </a:p>
          <a:p>
            <a:pPr marL="342900" indent="-342900">
              <a:buFont typeface="Arial" panose="020B0604020202020204" pitchFamily="34" charset="0"/>
              <a:buChar char="•"/>
            </a:pPr>
            <a:r>
              <a:rPr lang="en-US" u="sng" err="1"/>
              <a:t>SearchQA</a:t>
            </a:r>
            <a:r>
              <a:rPr lang="en-US"/>
              <a:t>:</a:t>
            </a:r>
          </a:p>
          <a:p>
            <a:pPr marL="701675" lvl="2" indent="-342900">
              <a:buFont typeface="Arial" panose="020B0604020202020204" pitchFamily="34" charset="0"/>
              <a:buChar char="•"/>
            </a:pPr>
            <a:r>
              <a:rPr lang="en-US"/>
              <a:t>Trivia questions from </a:t>
            </a:r>
            <a:r>
              <a:rPr lang="en-US" b="1"/>
              <a:t>Jeopardy! TV show</a:t>
            </a:r>
          </a:p>
          <a:p>
            <a:pPr marL="701675" lvl="2" indent="-342900">
              <a:buFont typeface="Arial" panose="020B0604020202020204" pitchFamily="34" charset="0"/>
              <a:buChar char="•"/>
            </a:pPr>
            <a:r>
              <a:rPr lang="en-US"/>
              <a:t>Passages from </a:t>
            </a:r>
            <a:r>
              <a:rPr lang="en-US" b="1"/>
              <a:t>Google</a:t>
            </a:r>
            <a:r>
              <a:rPr lang="en-US"/>
              <a:t> Search</a:t>
            </a:r>
          </a:p>
          <a:p>
            <a:endParaRPr lang="en-US"/>
          </a:p>
        </p:txBody>
      </p:sp>
    </p:spTree>
    <p:extLst>
      <p:ext uri="{BB962C8B-B14F-4D97-AF65-F5344CB8AC3E}">
        <p14:creationId xmlns:p14="http://schemas.microsoft.com/office/powerpoint/2010/main" val="59567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0AAA-75E2-D841-A577-75BE2F231E17}"/>
              </a:ext>
            </a:extLst>
          </p:cNvPr>
          <p:cNvSpPr>
            <a:spLocks noGrp="1"/>
          </p:cNvSpPr>
          <p:nvPr>
            <p:ph type="title"/>
          </p:nvPr>
        </p:nvSpPr>
        <p:spPr/>
        <p:txBody>
          <a:bodyPr/>
          <a:lstStyle/>
          <a:p>
            <a:r>
              <a:rPr lang="en-US"/>
              <a:t>2. BERT for Question Answering</a:t>
            </a:r>
          </a:p>
        </p:txBody>
      </p:sp>
      <p:sp>
        <p:nvSpPr>
          <p:cNvPr id="3" name="Text Placeholder 2">
            <a:extLst>
              <a:ext uri="{FF2B5EF4-FFF2-40B4-BE49-F238E27FC236}">
                <a16:creationId xmlns:a16="http://schemas.microsoft.com/office/drawing/2014/main" id="{C6EF5179-1260-7641-B29E-BD5895FC79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93539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4E18BA-D6E1-0641-BC81-443F2C746CB2}"/>
              </a:ext>
            </a:extLst>
          </p:cNvPr>
          <p:cNvSpPr>
            <a:spLocks noGrp="1"/>
          </p:cNvSpPr>
          <p:nvPr>
            <p:ph type="title"/>
          </p:nvPr>
        </p:nvSpPr>
        <p:spPr>
          <a:xfrm>
            <a:off x="181121" y="407458"/>
            <a:ext cx="6821383" cy="698500"/>
          </a:xfrm>
        </p:spPr>
        <p:txBody>
          <a:bodyPr wrap="square" anchor="ctr">
            <a:normAutofit/>
          </a:bodyPr>
          <a:lstStyle/>
          <a:p>
            <a:r>
              <a:rPr lang="en-US"/>
              <a:t>BERT for QA</a:t>
            </a:r>
          </a:p>
        </p:txBody>
      </p:sp>
      <p:pic>
        <p:nvPicPr>
          <p:cNvPr id="5" name="Picture 4">
            <a:extLst>
              <a:ext uri="{FF2B5EF4-FFF2-40B4-BE49-F238E27FC236}">
                <a16:creationId xmlns:a16="http://schemas.microsoft.com/office/drawing/2014/main" id="{E7C3B0E7-4E2E-D74A-ADDE-41C9EE6A486E}"/>
              </a:ext>
            </a:extLst>
          </p:cNvPr>
          <p:cNvPicPr>
            <a:picLocks noChangeAspect="1"/>
          </p:cNvPicPr>
          <p:nvPr/>
        </p:nvPicPr>
        <p:blipFill>
          <a:blip r:embed="rId3"/>
          <a:stretch>
            <a:fillRect/>
          </a:stretch>
        </p:blipFill>
        <p:spPr>
          <a:xfrm>
            <a:off x="181118" y="2244622"/>
            <a:ext cx="4249991" cy="1542125"/>
          </a:xfrm>
          <a:prstGeom prst="rect">
            <a:avLst/>
          </a:prstGeom>
        </p:spPr>
      </p:pic>
      <p:pic>
        <p:nvPicPr>
          <p:cNvPr id="7" name="Picture 6">
            <a:extLst>
              <a:ext uri="{FF2B5EF4-FFF2-40B4-BE49-F238E27FC236}">
                <a16:creationId xmlns:a16="http://schemas.microsoft.com/office/drawing/2014/main" id="{3556CE07-D95D-9049-A630-203F5564011A}"/>
              </a:ext>
            </a:extLst>
          </p:cNvPr>
          <p:cNvPicPr>
            <a:picLocks noChangeAspect="1"/>
          </p:cNvPicPr>
          <p:nvPr/>
        </p:nvPicPr>
        <p:blipFill>
          <a:blip r:embed="rId4"/>
          <a:stretch>
            <a:fillRect/>
          </a:stretch>
        </p:blipFill>
        <p:spPr>
          <a:xfrm>
            <a:off x="4788024" y="2137420"/>
            <a:ext cx="3929688" cy="3145532"/>
          </a:xfrm>
          <a:prstGeom prst="rect">
            <a:avLst/>
          </a:prstGeom>
        </p:spPr>
      </p:pic>
      <p:sp>
        <p:nvSpPr>
          <p:cNvPr id="8" name="Rectangle 7">
            <a:extLst>
              <a:ext uri="{FF2B5EF4-FFF2-40B4-BE49-F238E27FC236}">
                <a16:creationId xmlns:a16="http://schemas.microsoft.com/office/drawing/2014/main" id="{AC297C23-84BF-7346-A572-F2C0FF800F3D}"/>
              </a:ext>
            </a:extLst>
          </p:cNvPr>
          <p:cNvSpPr/>
          <p:nvPr/>
        </p:nvSpPr>
        <p:spPr>
          <a:xfrm>
            <a:off x="7308304" y="1849388"/>
            <a:ext cx="1152128" cy="28803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400"/>
              <a:t>qa_outputs</a:t>
            </a:r>
          </a:p>
        </p:txBody>
      </p:sp>
      <p:cxnSp>
        <p:nvCxnSpPr>
          <p:cNvPr id="10" name="Straight Arrow Connector 9">
            <a:extLst>
              <a:ext uri="{FF2B5EF4-FFF2-40B4-BE49-F238E27FC236}">
                <a16:creationId xmlns:a16="http://schemas.microsoft.com/office/drawing/2014/main" id="{D64976E4-B383-3446-8FAE-98C123A18950}"/>
              </a:ext>
            </a:extLst>
          </p:cNvPr>
          <p:cNvCxnSpPr>
            <a:cxnSpLocks/>
            <a:stCxn id="8" idx="0"/>
            <a:endCxn id="19" idx="2"/>
          </p:cNvCxnSpPr>
          <p:nvPr/>
        </p:nvCxnSpPr>
        <p:spPr>
          <a:xfrm flipV="1">
            <a:off x="7884368" y="1669999"/>
            <a:ext cx="0" cy="179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3705B7-726E-BC41-939D-169A84EB3886}"/>
                  </a:ext>
                </a:extLst>
              </p:cNvPr>
              <p:cNvSpPr txBox="1"/>
              <p:nvPr/>
            </p:nvSpPr>
            <p:spPr>
              <a:xfrm>
                <a:off x="6503637" y="1295729"/>
                <a:ext cx="2761462"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p>
                        <m:r>
                          <a:rPr lang="en-US" b="0" i="1" smtClean="0">
                            <a:latin typeface="Cambria Math" panose="02040503050406030204" pitchFamily="18" charset="0"/>
                          </a:rPr>
                          <m:t>𝑠𝑡</m:t>
                        </m:r>
                      </m:sup>
                    </m:sSup>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r>
                          <a:rPr lang="en-US" b="0" i="1" smtClean="0">
                            <a:latin typeface="Cambria Math" panose="02040503050406030204" pitchFamily="18" charset="0"/>
                          </a:rPr>
                          <m:t>𝑒𝑛𝑑</m:t>
                        </m:r>
                      </m:sup>
                    </m:sSup>
                  </m:oMath>
                </a14:m>
                <a:r>
                  <a:rPr lang="en-US"/>
                  <a:t> </a:t>
                </a:r>
                <a14:m>
                  <m:oMath xmlns:m="http://schemas.openxmlformats.org/officeDocument/2006/math">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×1</m:t>
                        </m:r>
                      </m:sup>
                    </m:sSup>
                  </m:oMath>
                </a14:m>
                <a:endParaRPr lang="en-US"/>
              </a:p>
            </p:txBody>
          </p:sp>
        </mc:Choice>
        <mc:Fallback xmlns="">
          <p:sp>
            <p:nvSpPr>
              <p:cNvPr id="19" name="TextBox 18">
                <a:extLst>
                  <a:ext uri="{FF2B5EF4-FFF2-40B4-BE49-F238E27FC236}">
                    <a16:creationId xmlns:a16="http://schemas.microsoft.com/office/drawing/2014/main" id="{D33705B7-726E-BC41-939D-169A84EB3886}"/>
                  </a:ext>
                </a:extLst>
              </p:cNvPr>
              <p:cNvSpPr txBox="1">
                <a:spLocks noRot="1" noChangeAspect="1" noMove="1" noResize="1" noEditPoints="1" noAdjustHandles="1" noChangeArrowheads="1" noChangeShapeType="1" noTextEdit="1"/>
              </p:cNvSpPr>
              <p:nvPr/>
            </p:nvSpPr>
            <p:spPr>
              <a:xfrm>
                <a:off x="6503637" y="1295729"/>
                <a:ext cx="2761462" cy="374270"/>
              </a:xfrm>
              <a:prstGeom prst="rect">
                <a:avLst/>
              </a:prstGeom>
              <a:blipFill>
                <a:blip r:embed="rId5"/>
                <a:stretch>
                  <a:fillRect b="-16667"/>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30F66A8C-670C-9740-9E47-7F7C38B7930C}"/>
              </a:ext>
            </a:extLst>
          </p:cNvPr>
          <p:cNvPicPr>
            <a:picLocks noChangeAspect="1"/>
          </p:cNvPicPr>
          <p:nvPr/>
        </p:nvPicPr>
        <p:blipFill>
          <a:blip r:embed="rId6"/>
          <a:stretch>
            <a:fillRect/>
          </a:stretch>
        </p:blipFill>
        <p:spPr>
          <a:xfrm>
            <a:off x="181119" y="1277191"/>
            <a:ext cx="4249991" cy="876982"/>
          </a:xfrm>
          <a:prstGeom prst="rect">
            <a:avLst/>
          </a:prstGeom>
        </p:spPr>
      </p:pic>
      <p:sp>
        <p:nvSpPr>
          <p:cNvPr id="25" name="TextBox 24">
            <a:extLst>
              <a:ext uri="{FF2B5EF4-FFF2-40B4-BE49-F238E27FC236}">
                <a16:creationId xmlns:a16="http://schemas.microsoft.com/office/drawing/2014/main" id="{EA72DCD5-67B3-0548-A104-608DA55C5183}"/>
              </a:ext>
            </a:extLst>
          </p:cNvPr>
          <p:cNvSpPr txBox="1"/>
          <p:nvPr/>
        </p:nvSpPr>
        <p:spPr>
          <a:xfrm>
            <a:off x="152638" y="5117522"/>
            <a:ext cx="5333511" cy="215444"/>
          </a:xfrm>
          <a:prstGeom prst="rect">
            <a:avLst/>
          </a:prstGeom>
          <a:noFill/>
        </p:spPr>
        <p:txBody>
          <a:bodyPr wrap="none" rtlCol="0">
            <a:spAutoFit/>
          </a:bodyPr>
          <a:lstStyle/>
          <a:p>
            <a:r>
              <a:rPr lang="en-US" sz="800">
                <a:hlinkClick r:id="rId7"/>
              </a:rPr>
              <a:t>BERT: Pre-training of Deep Bidirectional Transformers for Language Understanding</a:t>
            </a:r>
            <a:r>
              <a:rPr lang="en-US" sz="800"/>
              <a:t> (Devlin et al., NAACL 2019) </a:t>
            </a:r>
          </a:p>
        </p:txBody>
      </p:sp>
      <p:sp>
        <p:nvSpPr>
          <p:cNvPr id="2" name="Right Brace 1">
            <a:extLst>
              <a:ext uri="{FF2B5EF4-FFF2-40B4-BE49-F238E27FC236}">
                <a16:creationId xmlns:a16="http://schemas.microsoft.com/office/drawing/2014/main" id="{EB984067-F76A-0B41-B340-AD86F93ED90F}"/>
              </a:ext>
            </a:extLst>
          </p:cNvPr>
          <p:cNvSpPr/>
          <p:nvPr/>
        </p:nvSpPr>
        <p:spPr>
          <a:xfrm rot="5400000">
            <a:off x="4038702" y="3589240"/>
            <a:ext cx="149808" cy="570272"/>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7D6BCF4A-D69E-344B-BAD7-53D4B6EB7723}"/>
              </a:ext>
            </a:extLst>
          </p:cNvPr>
          <p:cNvSpPr txBox="1"/>
          <p:nvPr/>
        </p:nvSpPr>
        <p:spPr>
          <a:xfrm>
            <a:off x="3957153" y="3874375"/>
            <a:ext cx="312906" cy="369332"/>
          </a:xfrm>
          <a:prstGeom prst="rect">
            <a:avLst/>
          </a:prstGeom>
          <a:noFill/>
        </p:spPr>
        <p:txBody>
          <a:bodyPr wrap="none" rtlCol="0">
            <a:spAutoFit/>
          </a:bodyPr>
          <a:lstStyle/>
          <a:p>
            <a:r>
              <a:rPr lang="en-US"/>
              <a:t>2</a:t>
            </a:r>
          </a:p>
        </p:txBody>
      </p:sp>
      <p:sp>
        <p:nvSpPr>
          <p:cNvPr id="6" name="TextBox 5">
            <a:extLst>
              <a:ext uri="{FF2B5EF4-FFF2-40B4-BE49-F238E27FC236}">
                <a16:creationId xmlns:a16="http://schemas.microsoft.com/office/drawing/2014/main" id="{42B83147-549F-244A-85AB-D1EF0F2B39BB}"/>
              </a:ext>
            </a:extLst>
          </p:cNvPr>
          <p:cNvSpPr txBox="1"/>
          <p:nvPr/>
        </p:nvSpPr>
        <p:spPr>
          <a:xfrm>
            <a:off x="152638" y="4980742"/>
            <a:ext cx="4951997" cy="215444"/>
          </a:xfrm>
          <a:prstGeom prst="rect">
            <a:avLst/>
          </a:prstGeom>
          <a:noFill/>
        </p:spPr>
        <p:txBody>
          <a:bodyPr wrap="none" rtlCol="0">
            <a:spAutoFit/>
          </a:bodyPr>
          <a:lstStyle/>
          <a:p>
            <a:r>
              <a:rPr lang="en-US" sz="800">
                <a:hlinkClick r:id="rId8"/>
              </a:rPr>
              <a:t>https://github.com/huggingface/transformers/blob/v4.19.4/src/transformers/models/bert/modeling_bert.py</a:t>
            </a:r>
            <a:endParaRPr lang="en-US" sz="800"/>
          </a:p>
        </p:txBody>
      </p:sp>
    </p:spTree>
    <p:extLst>
      <p:ext uri="{BB962C8B-B14F-4D97-AF65-F5344CB8AC3E}">
        <p14:creationId xmlns:p14="http://schemas.microsoft.com/office/powerpoint/2010/main" val="102628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5" grpId="0"/>
      <p:bldP spid="2" grpId="0" animBg="1"/>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F747-ABE9-164B-83A3-7B602B812615}"/>
              </a:ext>
            </a:extLst>
          </p:cNvPr>
          <p:cNvSpPr>
            <a:spLocks noGrp="1"/>
          </p:cNvSpPr>
          <p:nvPr>
            <p:ph type="title"/>
          </p:nvPr>
        </p:nvSpPr>
        <p:spPr/>
        <p:txBody>
          <a:bodyPr/>
          <a:lstStyle/>
          <a:p>
            <a:r>
              <a:rPr lang="en-US"/>
              <a:t>Table of Contents</a:t>
            </a:r>
          </a:p>
        </p:txBody>
      </p:sp>
      <p:sp>
        <p:nvSpPr>
          <p:cNvPr id="3" name="Content Placeholder 2">
            <a:extLst>
              <a:ext uri="{FF2B5EF4-FFF2-40B4-BE49-F238E27FC236}">
                <a16:creationId xmlns:a16="http://schemas.microsoft.com/office/drawing/2014/main" id="{24A64B7D-0029-6642-9604-95EB0CDF93F6}"/>
              </a:ext>
            </a:extLst>
          </p:cNvPr>
          <p:cNvSpPr>
            <a:spLocks noGrp="1"/>
          </p:cNvSpPr>
          <p:nvPr>
            <p:ph idx="11"/>
          </p:nvPr>
        </p:nvSpPr>
        <p:spPr/>
        <p:txBody>
          <a:bodyPr/>
          <a:lstStyle/>
          <a:p>
            <a:pPr marL="457200" indent="-457200">
              <a:buFont typeface="+mj-lt"/>
              <a:buAutoNum type="arabicPeriod"/>
            </a:pPr>
            <a:r>
              <a:rPr lang="en-US"/>
              <a:t>Introduction to Question Answering (QA)</a:t>
            </a:r>
          </a:p>
          <a:p>
            <a:pPr marL="457200" indent="-457200">
              <a:buFont typeface="+mj-lt"/>
              <a:buAutoNum type="arabicPeriod"/>
            </a:pPr>
            <a:r>
              <a:rPr lang="en-US"/>
              <a:t>BERT for QA</a:t>
            </a:r>
          </a:p>
          <a:p>
            <a:pPr marL="457200" indent="-457200">
              <a:buFont typeface="+mj-lt"/>
              <a:buAutoNum type="arabicPeriod"/>
            </a:pPr>
            <a:r>
              <a:rPr lang="en-US" err="1"/>
              <a:t>Explainability</a:t>
            </a:r>
            <a:r>
              <a:rPr lang="en-US"/>
              <a:t> in QA</a:t>
            </a:r>
          </a:p>
          <a:p>
            <a:pPr marL="457200" indent="-457200">
              <a:buFont typeface="+mj-lt"/>
              <a:buAutoNum type="arabicPeriod"/>
            </a:pPr>
            <a:r>
              <a:rPr lang="en-US" err="1"/>
              <a:t>SQuARE</a:t>
            </a:r>
            <a:r>
              <a:rPr lang="en-US"/>
              <a:t>: Software for Question Answering Research</a:t>
            </a:r>
          </a:p>
          <a:p>
            <a:pPr marL="457200" indent="-457200">
              <a:buFont typeface="+mj-lt"/>
              <a:buAutoNum type="arabicPeriod"/>
            </a:pPr>
            <a:endParaRPr lang="en-US"/>
          </a:p>
        </p:txBody>
      </p:sp>
    </p:spTree>
    <p:extLst>
      <p:ext uri="{BB962C8B-B14F-4D97-AF65-F5344CB8AC3E}">
        <p14:creationId xmlns:p14="http://schemas.microsoft.com/office/powerpoint/2010/main" val="2352286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4E18BA-D6E1-0641-BC81-443F2C746CB2}"/>
              </a:ext>
            </a:extLst>
          </p:cNvPr>
          <p:cNvSpPr>
            <a:spLocks noGrp="1"/>
          </p:cNvSpPr>
          <p:nvPr>
            <p:ph type="title"/>
          </p:nvPr>
        </p:nvSpPr>
        <p:spPr>
          <a:xfrm>
            <a:off x="181121" y="407458"/>
            <a:ext cx="6821383" cy="698500"/>
          </a:xfrm>
        </p:spPr>
        <p:txBody>
          <a:bodyPr wrap="square" anchor="ctr">
            <a:normAutofit/>
          </a:bodyPr>
          <a:lstStyle/>
          <a:p>
            <a:r>
              <a:rPr lang="en-US"/>
              <a:t>Training</a:t>
            </a:r>
          </a:p>
        </p:txBody>
      </p:sp>
      <p:pic>
        <p:nvPicPr>
          <p:cNvPr id="6" name="Picture 5">
            <a:extLst>
              <a:ext uri="{FF2B5EF4-FFF2-40B4-BE49-F238E27FC236}">
                <a16:creationId xmlns:a16="http://schemas.microsoft.com/office/drawing/2014/main" id="{A7EAC97C-B50C-4E49-996E-58A25F85F6BA}"/>
              </a:ext>
            </a:extLst>
          </p:cNvPr>
          <p:cNvPicPr>
            <a:picLocks noChangeAspect="1"/>
          </p:cNvPicPr>
          <p:nvPr/>
        </p:nvPicPr>
        <p:blipFill>
          <a:blip r:embed="rId3"/>
          <a:stretch>
            <a:fillRect/>
          </a:stretch>
        </p:blipFill>
        <p:spPr>
          <a:xfrm>
            <a:off x="1079339" y="2641476"/>
            <a:ext cx="2774224" cy="2427444"/>
          </a:xfrm>
          <a:prstGeom prst="rect">
            <a:avLst/>
          </a:prstGeom>
          <a:noFill/>
        </p:spPr>
      </p:pic>
      <p:pic>
        <p:nvPicPr>
          <p:cNvPr id="2" name="Picture 1">
            <a:extLst>
              <a:ext uri="{FF2B5EF4-FFF2-40B4-BE49-F238E27FC236}">
                <a16:creationId xmlns:a16="http://schemas.microsoft.com/office/drawing/2014/main" id="{A3D30573-520B-034D-8589-2811B859A399}"/>
              </a:ext>
            </a:extLst>
          </p:cNvPr>
          <p:cNvPicPr>
            <a:picLocks noChangeAspect="1"/>
          </p:cNvPicPr>
          <p:nvPr/>
        </p:nvPicPr>
        <p:blipFill>
          <a:blip r:embed="rId4"/>
          <a:stretch>
            <a:fillRect/>
          </a:stretch>
        </p:blipFill>
        <p:spPr>
          <a:xfrm>
            <a:off x="177235" y="1510573"/>
            <a:ext cx="4249591" cy="825917"/>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0E02A40-75EA-7644-8A6F-85281E138AEB}"/>
                  </a:ext>
                </a:extLst>
              </p:cNvPr>
              <p:cNvSpPr>
                <a:spLocks noGrp="1"/>
              </p:cNvSpPr>
              <p:nvPr>
                <p:ph sz="half" idx="1"/>
              </p:nvPr>
            </p:nvSpPr>
            <p:spPr>
              <a:xfrm>
                <a:off x="4572000" y="1491325"/>
                <a:ext cx="4357220" cy="3774371"/>
              </a:xfrm>
            </p:spPr>
            <p:txBody>
              <a:bodyPr/>
              <a:lstStyle/>
              <a:p>
                <a:pPr lvl="1"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𝐶𝐸</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𝑝</m:t>
                          </m:r>
                        </m:e>
                      </m:d>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𝑦𝑙𝑜𝑔</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𝑝</m:t>
                          </m:r>
                        </m:e>
                      </m:d>
                      <m:r>
                        <a:rPr lang="en-US" sz="1800" i="1">
                          <a:latin typeface="Cambria Math" panose="02040503050406030204" pitchFamily="18" charset="0"/>
                          <a:ea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1−</m:t>
                          </m:r>
                          <m:r>
                            <a:rPr lang="en-US" sz="1800" i="1">
                              <a:latin typeface="Cambria Math" panose="02040503050406030204" pitchFamily="18" charset="0"/>
                              <a:ea typeface="Cambria Math" panose="02040503050406030204" pitchFamily="18" charset="0"/>
                            </a:rPr>
                            <m:t>𝑦</m:t>
                          </m:r>
                        </m:e>
                      </m:d>
                      <m:r>
                        <m:rPr>
                          <m:sty m:val="p"/>
                        </m:rPr>
                        <a:rPr lang="en-US" sz="1800">
                          <a:latin typeface="Cambria Math" panose="02040503050406030204" pitchFamily="18" charset="0"/>
                          <a:ea typeface="Cambria Math" panose="02040503050406030204" pitchFamily="18" charset="0"/>
                        </a:rPr>
                        <m:t>log</m:t>
                      </m:r>
                      <m:r>
                        <a:rPr lang="en-US" sz="1800" i="1">
                          <a:latin typeface="Cambria Math" panose="02040503050406030204" pitchFamily="18" charset="0"/>
                          <a:ea typeface="Cambria Math" panose="02040503050406030204" pitchFamily="18" charset="0"/>
                        </a:rPr>
                        <m:t>⁡(1−</m:t>
                      </m:r>
                      <m:r>
                        <a:rPr lang="en-US" sz="1800" i="1">
                          <a:latin typeface="Cambria Math" panose="02040503050406030204" pitchFamily="18" charset="0"/>
                          <a:ea typeface="Cambria Math" panose="02040503050406030204" pitchFamily="18" charset="0"/>
                        </a:rPr>
                        <m:t>𝑝</m:t>
                      </m:r>
                      <m:r>
                        <a:rPr lang="en-US" sz="1800" i="1">
                          <a:latin typeface="Cambria Math" panose="02040503050406030204" pitchFamily="18" charset="0"/>
                          <a:ea typeface="Cambria Math" panose="02040503050406030204" pitchFamily="18" charset="0"/>
                        </a:rPr>
                        <m:t>))</m:t>
                      </m:r>
                    </m:oMath>
                  </m:oMathPara>
                </a14:m>
                <a:endParaRPr lang="en-US" sz="1800" b="0" i="1">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rPr>
                        <m:t>𝐶𝐸</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𝑠𝑡</m:t>
                          </m:r>
                        </m:e>
                      </m:d>
                      <m:r>
                        <a:rPr lang="en-US" sz="1800" b="0" i="1" smtClean="0">
                          <a:latin typeface="Cambria Math" panose="02040503050406030204" pitchFamily="18" charset="0"/>
                          <a:ea typeface="Cambria Math" panose="02040503050406030204" pitchFamily="18" charset="0"/>
                        </a:rPr>
                        <m:t>= </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1</m:t>
                          </m:r>
                        </m:num>
                        <m:den>
                          <m:r>
                            <a:rPr lang="en-US" sz="1800" b="0" i="1" smtClean="0">
                              <a:latin typeface="Cambria Math" panose="02040503050406030204" pitchFamily="18" charset="0"/>
                              <a:ea typeface="Cambria Math" panose="02040503050406030204" pitchFamily="18" charset="0"/>
                            </a:rPr>
                            <m:t>𝑀</m:t>
                          </m:r>
                        </m:den>
                      </m:f>
                      <m:nary>
                        <m:naryPr>
                          <m:chr m:val="∑"/>
                          <m:ctrlPr>
                            <a:rPr lang="en-US" sz="1800" b="0" i="1" smtClean="0">
                              <a:latin typeface="Cambria Math" panose="02040503050406030204" pitchFamily="18" charset="0"/>
                              <a:ea typeface="Cambria Math" panose="02040503050406030204" pitchFamily="18" charset="0"/>
                            </a:rPr>
                          </m:ctrlPr>
                        </m:naryPr>
                        <m:sub>
                          <m:r>
                            <m:rPr>
                              <m:brk m:alnAt="23"/>
                            </m:rP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𝑀</m:t>
                          </m:r>
                        </m:sup>
                        <m:e>
                          <m:r>
                            <a:rPr lang="en-US" sz="1800" b="0" i="1" smtClean="0">
                              <a:latin typeface="Cambria Math" panose="02040503050406030204" pitchFamily="18" charset="0"/>
                              <a:ea typeface="Cambria Math" panose="02040503050406030204" pitchFamily="18" charset="0"/>
                            </a:rPr>
                            <m:t>𝐶𝐸</m:t>
                          </m:r>
                          <m:d>
                            <m:dPr>
                              <m:ctrlPr>
                                <a:rPr lang="en-US" sz="1800" b="0" i="1" smtClean="0">
                                  <a:latin typeface="Cambria Math" panose="02040503050406030204" pitchFamily="18" charset="0"/>
                                  <a:ea typeface="Cambria Math" panose="02040503050406030204" pitchFamily="18" charset="0"/>
                                </a:rPr>
                              </m:ctrlPr>
                            </m:dPr>
                            <m:e>
                              <m:sSubSup>
                                <m:sSubSupPr>
                                  <m:ctrlPr>
                                    <a:rPr lang="en-US" sz="1800" b="0" i="1" smtClean="0">
                                      <a:latin typeface="Cambria Math" panose="02040503050406030204" pitchFamily="18" charset="0"/>
                                      <a:ea typeface="Cambria Math" panose="02040503050406030204" pitchFamily="18" charset="0"/>
                                    </a:rPr>
                                  </m:ctrlPr>
                                </m:sSubSupPr>
                                <m:e>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𝑦</m:t>
                                      </m:r>
                                    </m:e>
                                  </m:acc>
                                </m:e>
                                <m:sub>
                                  <m:r>
                                    <a:rPr lang="en-US" sz="1800" b="0" i="1" smtClean="0">
                                      <a:latin typeface="Cambria Math" panose="02040503050406030204" pitchFamily="18" charset="0"/>
                                      <a:ea typeface="Cambria Math" panose="02040503050406030204" pitchFamily="18" charset="0"/>
                                    </a:rPr>
                                    <m:t>𝑖</m:t>
                                  </m:r>
                                </m:sub>
                                <m:sup>
                                  <m:r>
                                    <a:rPr lang="en-US" sz="1800" b="0" i="1" smtClean="0">
                                      <a:latin typeface="Cambria Math" panose="02040503050406030204" pitchFamily="18" charset="0"/>
                                      <a:ea typeface="Cambria Math" panose="02040503050406030204" pitchFamily="18" charset="0"/>
                                    </a:rPr>
                                    <m:t>𝑠𝑡</m:t>
                                  </m:r>
                                </m:sup>
                              </m:sSubSup>
                              <m:r>
                                <a:rPr lang="en-US" sz="1800" b="0" i="1" smtClean="0">
                                  <a:latin typeface="Cambria Math" panose="02040503050406030204" pitchFamily="18" charset="0"/>
                                  <a:ea typeface="Cambria Math" panose="02040503050406030204" pitchFamily="18" charset="0"/>
                                </a:rPr>
                                <m:t>, </m:t>
                              </m:r>
                              <m:sSubSup>
                                <m:sSubSupPr>
                                  <m:ctrlPr>
                                    <a:rPr lang="en-US" sz="1800" b="0" i="1" smtClean="0">
                                      <a:latin typeface="Cambria Math" panose="02040503050406030204" pitchFamily="18" charset="0"/>
                                      <a:ea typeface="Cambria Math" panose="02040503050406030204" pitchFamily="18" charset="0"/>
                                    </a:rPr>
                                  </m:ctrlPr>
                                </m:sSubSupPr>
                                <m:e>
                                  <m:r>
                                    <a:rPr lang="en-US" sz="1800" b="0" i="1" smtClean="0">
                                      <a:latin typeface="Cambria Math" panose="02040503050406030204" pitchFamily="18" charset="0"/>
                                      <a:ea typeface="Cambria Math" panose="02040503050406030204" pitchFamily="18" charset="0"/>
                                    </a:rPr>
                                    <m:t>𝑦</m:t>
                                  </m:r>
                                </m:e>
                                <m:sub>
                                  <m:r>
                                    <a:rPr lang="en-US" sz="1800" b="0" i="1" smtClean="0">
                                      <a:latin typeface="Cambria Math" panose="02040503050406030204" pitchFamily="18" charset="0"/>
                                      <a:ea typeface="Cambria Math" panose="02040503050406030204" pitchFamily="18" charset="0"/>
                                    </a:rPr>
                                    <m:t>𝑖</m:t>
                                  </m:r>
                                </m:sub>
                                <m:sup>
                                  <m:r>
                                    <a:rPr lang="en-US" sz="1800" b="0" i="1" smtClean="0">
                                      <a:latin typeface="Cambria Math" panose="02040503050406030204" pitchFamily="18" charset="0"/>
                                      <a:ea typeface="Cambria Math" panose="02040503050406030204" pitchFamily="18" charset="0"/>
                                    </a:rPr>
                                    <m:t>𝑠𝑡</m:t>
                                  </m:r>
                                </m:sup>
                              </m:sSubSup>
                            </m:e>
                          </m:d>
                        </m:e>
                      </m:nary>
                    </m:oMath>
                  </m:oMathPara>
                </a14:m>
                <a:endParaRPr lang="en-US" sz="1800" b="0" i="1">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𝐶𝐸</m:t>
                      </m:r>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𝑒𝑛𝑑</m:t>
                          </m:r>
                        </m:e>
                      </m:d>
                      <m:r>
                        <a:rPr lang="en-US" sz="1800" i="1">
                          <a:latin typeface="Cambria Math" panose="02040503050406030204" pitchFamily="18" charset="0"/>
                          <a:ea typeface="Cambria Math" panose="02040503050406030204" pitchFamily="18" charset="0"/>
                        </a:rPr>
                        <m:t>= </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𝑀</m:t>
                          </m:r>
                        </m:den>
                      </m:f>
                      <m:nary>
                        <m:naryPr>
                          <m:chr m:val="∑"/>
                          <m:ctrlPr>
                            <a:rPr lang="en-US" sz="1800" i="1">
                              <a:latin typeface="Cambria Math" panose="02040503050406030204" pitchFamily="18" charset="0"/>
                              <a:ea typeface="Cambria Math" panose="02040503050406030204" pitchFamily="18" charset="0"/>
                            </a:rPr>
                          </m:ctrlPr>
                        </m:naryPr>
                        <m:sub>
                          <m:r>
                            <m:rPr>
                              <m:brk m:alnAt="23"/>
                            </m:rPr>
                            <a:rPr lang="en-US" sz="1800" i="1">
                              <a:latin typeface="Cambria Math" panose="02040503050406030204" pitchFamily="18" charset="0"/>
                              <a:ea typeface="Cambria Math" panose="02040503050406030204" pitchFamily="18" charset="0"/>
                            </a:rPr>
                            <m:t>𝑖</m:t>
                          </m:r>
                          <m:r>
                            <a:rPr lang="en-US" sz="1800" i="1">
                              <a:latin typeface="Cambria Math" panose="02040503050406030204" pitchFamily="18" charset="0"/>
                              <a:ea typeface="Cambria Math" panose="02040503050406030204" pitchFamily="18" charset="0"/>
                            </a:rPr>
                            <m:t>=1</m:t>
                          </m:r>
                        </m:sub>
                        <m:sup>
                          <m:r>
                            <a:rPr lang="en-US" sz="1800" i="1">
                              <a:latin typeface="Cambria Math" panose="02040503050406030204" pitchFamily="18" charset="0"/>
                              <a:ea typeface="Cambria Math" panose="02040503050406030204" pitchFamily="18" charset="0"/>
                            </a:rPr>
                            <m:t>𝑀</m:t>
                          </m:r>
                        </m:sup>
                        <m:e>
                          <m:r>
                            <a:rPr lang="en-US" sz="1800" i="1">
                              <a:latin typeface="Cambria Math" panose="02040503050406030204" pitchFamily="18" charset="0"/>
                              <a:ea typeface="Cambria Math" panose="02040503050406030204" pitchFamily="18" charset="0"/>
                            </a:rPr>
                            <m:t>𝐶𝐸</m:t>
                          </m:r>
                          <m:d>
                            <m:dPr>
                              <m:ctrlPr>
                                <a:rPr lang="en-US" sz="1800" i="1">
                                  <a:latin typeface="Cambria Math" panose="02040503050406030204" pitchFamily="18" charset="0"/>
                                  <a:ea typeface="Cambria Math" panose="02040503050406030204" pitchFamily="18" charset="0"/>
                                </a:rPr>
                              </m:ctrlPr>
                            </m:dPr>
                            <m:e>
                              <m:sSubSup>
                                <m:sSubSupPr>
                                  <m:ctrlPr>
                                    <a:rPr lang="en-US" sz="1800" i="1">
                                      <a:latin typeface="Cambria Math" panose="02040503050406030204" pitchFamily="18" charset="0"/>
                                      <a:ea typeface="Cambria Math" panose="02040503050406030204" pitchFamily="18" charset="0"/>
                                    </a:rPr>
                                  </m:ctrlPr>
                                </m:sSubSup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𝑦</m:t>
                                      </m:r>
                                    </m:e>
                                  </m:acc>
                                </m:e>
                                <m:sub>
                                  <m:r>
                                    <a:rPr lang="en-US" sz="1800" i="1">
                                      <a:latin typeface="Cambria Math" panose="02040503050406030204" pitchFamily="18" charset="0"/>
                                      <a:ea typeface="Cambria Math" panose="02040503050406030204" pitchFamily="18" charset="0"/>
                                    </a:rPr>
                                    <m:t>𝑖</m:t>
                                  </m:r>
                                </m:sub>
                                <m:sup>
                                  <m:r>
                                    <a:rPr lang="en-US" sz="1800" b="0" i="1" smtClean="0">
                                      <a:latin typeface="Cambria Math" panose="02040503050406030204" pitchFamily="18" charset="0"/>
                                      <a:ea typeface="Cambria Math" panose="02040503050406030204" pitchFamily="18" charset="0"/>
                                    </a:rPr>
                                    <m:t>𝑒𝑛𝑑</m:t>
                                  </m:r>
                                </m:sup>
                              </m:sSubSup>
                              <m:r>
                                <a:rPr lang="en-US" sz="1800" i="1">
                                  <a:latin typeface="Cambria Math" panose="02040503050406030204" pitchFamily="18" charset="0"/>
                                  <a:ea typeface="Cambria Math" panose="02040503050406030204" pitchFamily="18" charset="0"/>
                                </a:rPr>
                                <m:t>, </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𝑦</m:t>
                                  </m:r>
                                </m:e>
                                <m:sub>
                                  <m:r>
                                    <a:rPr lang="en-US" sz="1800" i="1">
                                      <a:latin typeface="Cambria Math" panose="02040503050406030204" pitchFamily="18" charset="0"/>
                                      <a:ea typeface="Cambria Math" panose="02040503050406030204" pitchFamily="18" charset="0"/>
                                    </a:rPr>
                                    <m:t>𝑖</m:t>
                                  </m:r>
                                </m:sub>
                                <m:sup>
                                  <m:r>
                                    <a:rPr lang="en-US" sz="1800" b="0" i="1" smtClean="0">
                                      <a:latin typeface="Cambria Math" panose="02040503050406030204" pitchFamily="18" charset="0"/>
                                      <a:ea typeface="Cambria Math" panose="02040503050406030204" pitchFamily="18" charset="0"/>
                                    </a:rPr>
                                    <m:t>𝑒𝑛𝑑</m:t>
                                  </m:r>
                                </m:sup>
                              </m:sSubSup>
                            </m:e>
                          </m:d>
                        </m:e>
                      </m:nary>
                    </m:oMath>
                  </m:oMathPara>
                </a14:m>
                <a:endParaRPr lang="en-US" sz="1800" b="0" i="1">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ℒ</m:t>
                      </m:r>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m:t>
                          </m:r>
                        </m:num>
                        <m:den>
                          <m:r>
                            <a:rPr lang="en-US" sz="1800" i="1">
                              <a:latin typeface="Cambria Math" panose="02040503050406030204" pitchFamily="18" charset="0"/>
                              <a:ea typeface="Cambria Math" panose="02040503050406030204" pitchFamily="18" charset="0"/>
                            </a:rPr>
                            <m:t>2</m:t>
                          </m:r>
                        </m:den>
                      </m:f>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𝐶𝐸</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𝑠𝑡</m:t>
                              </m:r>
                            </m:e>
                          </m:d>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𝐶𝐸</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𝑒𝑛𝑑</m:t>
                              </m:r>
                            </m:e>
                          </m:d>
                        </m:e>
                      </m:d>
                    </m:oMath>
                  </m:oMathPara>
                </a14:m>
                <a:endParaRPr lang="en-US" sz="1800">
                  <a:ea typeface="Cambria Math" panose="02040503050406030204" pitchFamily="18" charset="0"/>
                </a:endParaRPr>
              </a:p>
              <a:p>
                <a:pPr lvl="1" indent="0">
                  <a:buNone/>
                </a:pPr>
                <a:endParaRPr lang="en-US" sz="1800" b="0">
                  <a:ea typeface="Cambria Math" panose="02040503050406030204" pitchFamily="18" charset="0"/>
                </a:endParaRPr>
              </a:p>
            </p:txBody>
          </p:sp>
        </mc:Choice>
        <mc:Fallback xmlns="">
          <p:sp>
            <p:nvSpPr>
              <p:cNvPr id="14" name="Content Placeholder 2">
                <a:extLst>
                  <a:ext uri="{FF2B5EF4-FFF2-40B4-BE49-F238E27FC236}">
                    <a16:creationId xmlns:a16="http://schemas.microsoft.com/office/drawing/2014/main" id="{A0E02A40-75EA-7644-8A6F-85281E138AEB}"/>
                  </a:ext>
                </a:extLst>
              </p:cNvPr>
              <p:cNvSpPr>
                <a:spLocks noGrp="1" noRot="1" noChangeAspect="1" noMove="1" noResize="1" noEditPoints="1" noAdjustHandles="1" noChangeArrowheads="1" noChangeShapeType="1" noTextEdit="1"/>
              </p:cNvSpPr>
              <p:nvPr>
                <p:ph sz="half" idx="1"/>
              </p:nvPr>
            </p:nvSpPr>
            <p:spPr>
              <a:xfrm>
                <a:off x="4572000" y="1491325"/>
                <a:ext cx="4357220" cy="3774371"/>
              </a:xfrm>
              <a:blipFill>
                <a:blip r:embed="rId5"/>
                <a:stretch>
                  <a:fillRect t="-6040" b="-1678"/>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2DE96DB1-8C74-D340-B7F6-8FBA043A314F}"/>
              </a:ext>
            </a:extLst>
          </p:cNvPr>
          <p:cNvSpPr/>
          <p:nvPr/>
        </p:nvSpPr>
        <p:spPr>
          <a:xfrm>
            <a:off x="7162679" y="2283413"/>
            <a:ext cx="432048" cy="55483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Curved Connector 18">
            <a:extLst>
              <a:ext uri="{FF2B5EF4-FFF2-40B4-BE49-F238E27FC236}">
                <a16:creationId xmlns:a16="http://schemas.microsoft.com/office/drawing/2014/main" id="{92F02DDF-E8BA-D445-BF65-7BA2CA123F11}"/>
              </a:ext>
            </a:extLst>
          </p:cNvPr>
          <p:cNvCxnSpPr>
            <a:cxnSpLocks/>
            <a:stCxn id="18" idx="0"/>
            <a:endCxn id="20" idx="2"/>
          </p:cNvCxnSpPr>
          <p:nvPr/>
        </p:nvCxnSpPr>
        <p:spPr>
          <a:xfrm rot="16200000" flipV="1">
            <a:off x="5128142" y="32851"/>
            <a:ext cx="1464777" cy="3036347"/>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325E93B-7A0C-5446-959D-ED734206E92E}"/>
              </a:ext>
            </a:extLst>
          </p:cNvPr>
          <p:cNvSpPr txBox="1"/>
          <p:nvPr/>
        </p:nvSpPr>
        <p:spPr>
          <a:xfrm>
            <a:off x="2627784" y="449304"/>
            <a:ext cx="3429144" cy="369332"/>
          </a:xfrm>
          <a:prstGeom prst="rect">
            <a:avLst/>
          </a:prstGeom>
          <a:noFill/>
        </p:spPr>
        <p:txBody>
          <a:bodyPr wrap="none" rtlCol="0">
            <a:spAutoFit/>
          </a:bodyPr>
          <a:lstStyle/>
          <a:p>
            <a:r>
              <a:rPr lang="en-US"/>
              <a:t>Predictions for the starting span</a:t>
            </a:r>
          </a:p>
        </p:txBody>
      </p:sp>
      <p:sp>
        <p:nvSpPr>
          <p:cNvPr id="21" name="Oval 20">
            <a:extLst>
              <a:ext uri="{FF2B5EF4-FFF2-40B4-BE49-F238E27FC236}">
                <a16:creationId xmlns:a16="http://schemas.microsoft.com/office/drawing/2014/main" id="{4B0F1A29-9A92-634C-9F05-607FA2871560}"/>
              </a:ext>
            </a:extLst>
          </p:cNvPr>
          <p:cNvSpPr/>
          <p:nvPr/>
        </p:nvSpPr>
        <p:spPr>
          <a:xfrm>
            <a:off x="7594727" y="2283413"/>
            <a:ext cx="432048" cy="55483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381F96D0-90E6-5F4B-AF27-B2CFBBE3E818}"/>
              </a:ext>
            </a:extLst>
          </p:cNvPr>
          <p:cNvCxnSpPr>
            <a:cxnSpLocks/>
            <a:stCxn id="21" idx="0"/>
            <a:endCxn id="23" idx="2"/>
          </p:cNvCxnSpPr>
          <p:nvPr/>
        </p:nvCxnSpPr>
        <p:spPr>
          <a:xfrm rot="16200000" flipV="1">
            <a:off x="6539005" y="1011666"/>
            <a:ext cx="1148523" cy="139497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EEA9124-0D6D-9041-A1F8-C459E6D500C2}"/>
              </a:ext>
            </a:extLst>
          </p:cNvPr>
          <p:cNvSpPr txBox="1"/>
          <p:nvPr/>
        </p:nvSpPr>
        <p:spPr>
          <a:xfrm>
            <a:off x="4932040" y="765558"/>
            <a:ext cx="2967479" cy="369332"/>
          </a:xfrm>
          <a:prstGeom prst="rect">
            <a:avLst/>
          </a:prstGeom>
          <a:noFill/>
        </p:spPr>
        <p:txBody>
          <a:bodyPr wrap="none" rtlCol="0">
            <a:spAutoFit/>
          </a:bodyPr>
          <a:lstStyle/>
          <a:p>
            <a:r>
              <a:rPr lang="en-US"/>
              <a:t>Labels for the starting span</a:t>
            </a:r>
          </a:p>
        </p:txBody>
      </p:sp>
    </p:spTree>
    <p:extLst>
      <p:ext uri="{BB962C8B-B14F-4D97-AF65-F5344CB8AC3E}">
        <p14:creationId xmlns:p14="http://schemas.microsoft.com/office/powerpoint/2010/main" val="26866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animBg="1"/>
      <p:bldP spid="20" grpId="0"/>
      <p:bldP spid="21" grpId="0" animBg="1"/>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1910-B14A-4846-96B7-52A66810410D}"/>
              </a:ext>
            </a:extLst>
          </p:cNvPr>
          <p:cNvSpPr>
            <a:spLocks noGrp="1"/>
          </p:cNvSpPr>
          <p:nvPr>
            <p:ph type="title"/>
          </p:nvPr>
        </p:nvSpPr>
        <p:spPr/>
        <p:txBody>
          <a:bodyPr/>
          <a:lstStyle/>
          <a:p>
            <a:r>
              <a:rPr lang="en-US"/>
              <a:t>Getting the Top k Answers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8866524-145B-9F48-9A67-21138FC5B163}"/>
                  </a:ext>
                </a:extLst>
              </p:cNvPr>
              <p:cNvSpPr>
                <a:spLocks noGrp="1"/>
              </p:cNvSpPr>
              <p:nvPr>
                <p:ph idx="11"/>
              </p:nvPr>
            </p:nvSpPr>
            <p:spPr/>
            <p:txBody>
              <a:bodyPr/>
              <a:lstStyle/>
              <a:p>
                <a:pPr marL="457200" indent="-457200">
                  <a:buFont typeface="+mj-lt"/>
                  <a:buAutoNum type="arabicPeriod"/>
                </a:pPr>
                <a:r>
                  <a:rPr lang="en-US"/>
                  <a:t>Pick the top k predicted tokens as answer start</a:t>
                </a:r>
              </a:p>
              <a:p>
                <a:pPr marL="457200" indent="-457200">
                  <a:buFont typeface="+mj-lt"/>
                  <a:buAutoNum type="arabicPeriod"/>
                </a:pPr>
                <a:r>
                  <a:rPr lang="en-US"/>
                  <a:t>Pick the top k predicted tokens as answer ending</a:t>
                </a:r>
              </a:p>
              <a:p>
                <a:pPr marL="457200" indent="-457200">
                  <a:buFont typeface="+mj-lt"/>
                  <a:buAutoNum type="arabicPeriod"/>
                </a:pPr>
                <a:r>
                  <a:rPr lang="en-US"/>
                  <a:t>Sum their cartesian product</a:t>
                </a:r>
              </a:p>
              <a:p>
                <a:pPr marL="457200" indent="-457200">
                  <a:buFont typeface="+mj-lt"/>
                  <a:buAutoNum type="arabicPeriod"/>
                </a:pPr>
                <a:r>
                  <a:rPr lang="en-US"/>
                  <a:t>Pick the top k highest probabilities</a:t>
                </a:r>
              </a:p>
              <a:p>
                <a:pPr marL="0" indent="0"/>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i="0" smtClean="0">
                                  <a:latin typeface="Cambria Math" panose="02040503050406030204" pitchFamily="18" charset="0"/>
                                </a:rPr>
                                <m:t>max</m:t>
                              </m:r>
                            </m:e>
                            <m:lim>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sup>
                                      <m:r>
                                        <a:rPr lang="en-US" i="1">
                                          <a:latin typeface="Cambria Math" panose="02040503050406030204" pitchFamily="18" charset="0"/>
                                        </a:rPr>
                                        <m:t>𝑠𝑡</m:t>
                                      </m:r>
                                    </m:sup>
                                  </m:sSup>
                                </m:e>
                              </m:nary>
                            </m:e>
                          </m:nary>
                          <m:r>
                            <a:rPr lang="en-US" b="0" i="1" smtClean="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e>
                            <m:sup>
                              <m:r>
                                <a:rPr lang="en-US" i="1">
                                  <a:latin typeface="Cambria Math" panose="02040503050406030204" pitchFamily="18" charset="0"/>
                                </a:rPr>
                                <m:t>𝑠𝑡</m:t>
                              </m:r>
                            </m:sup>
                          </m:sSup>
                        </m:e>
                      </m:func>
                    </m:oMath>
                  </m:oMathPara>
                </a14:m>
                <a:endParaRPr lang="en-US"/>
              </a:p>
            </p:txBody>
          </p:sp>
        </mc:Choice>
        <mc:Fallback xmlns="">
          <p:sp>
            <p:nvSpPr>
              <p:cNvPr id="5" name="Content Placeholder 4">
                <a:extLst>
                  <a:ext uri="{FF2B5EF4-FFF2-40B4-BE49-F238E27FC236}">
                    <a16:creationId xmlns:a16="http://schemas.microsoft.com/office/drawing/2014/main" id="{88866524-145B-9F48-9A67-21138FC5B163}"/>
                  </a:ext>
                </a:extLst>
              </p:cNvPr>
              <p:cNvSpPr>
                <a:spLocks noGrp="1" noRot="1" noChangeAspect="1" noMove="1" noResize="1" noEditPoints="1" noAdjustHandles="1" noChangeArrowheads="1" noChangeShapeType="1" noTextEdit="1"/>
              </p:cNvSpPr>
              <p:nvPr>
                <p:ph idx="11"/>
              </p:nvPr>
            </p:nvSpPr>
            <p:spPr>
              <a:blipFill>
                <a:blip r:embed="rId3"/>
                <a:stretch>
                  <a:fillRect l="-1732" b="-19322"/>
                </a:stretch>
              </a:blipFill>
            </p:spPr>
            <p:txBody>
              <a:bodyPr/>
              <a:lstStyle/>
              <a:p>
                <a:r>
                  <a:rPr lang="en-US">
                    <a:noFill/>
                  </a:rPr>
                  <a:t> </a:t>
                </a:r>
              </a:p>
            </p:txBody>
          </p:sp>
        </mc:Fallback>
      </mc:AlternateContent>
    </p:spTree>
    <p:extLst>
      <p:ext uri="{BB962C8B-B14F-4D97-AF65-F5344CB8AC3E}">
        <p14:creationId xmlns:p14="http://schemas.microsoft.com/office/powerpoint/2010/main" val="185949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7653-8259-134F-9E3A-3A154AEE919E}"/>
              </a:ext>
            </a:extLst>
          </p:cNvPr>
          <p:cNvSpPr>
            <a:spLocks noGrp="1"/>
          </p:cNvSpPr>
          <p:nvPr>
            <p:ph type="title"/>
          </p:nvPr>
        </p:nvSpPr>
        <p:spPr/>
        <p:txBody>
          <a:bodyPr/>
          <a:lstStyle/>
          <a:p>
            <a:r>
              <a:rPr lang="en-US"/>
              <a:t>How to Evaluate the Performance?</a:t>
            </a:r>
          </a:p>
        </p:txBody>
      </p:sp>
      <p:sp>
        <p:nvSpPr>
          <p:cNvPr id="4" name="Content Placeholder 3">
            <a:extLst>
              <a:ext uri="{FF2B5EF4-FFF2-40B4-BE49-F238E27FC236}">
                <a16:creationId xmlns:a16="http://schemas.microsoft.com/office/drawing/2014/main" id="{09C6EB80-ADB4-024F-A94D-81D617E22370}"/>
              </a:ext>
            </a:extLst>
          </p:cNvPr>
          <p:cNvSpPr>
            <a:spLocks noGrp="1"/>
          </p:cNvSpPr>
          <p:nvPr>
            <p:ph sz="half" idx="1"/>
          </p:nvPr>
        </p:nvSpPr>
        <p:spPr/>
        <p:txBody>
          <a:bodyPr/>
          <a:lstStyle/>
          <a:p>
            <a:r>
              <a:rPr lang="en-US" b="1"/>
              <a:t>Exact Match (EM)</a:t>
            </a:r>
          </a:p>
          <a:p>
            <a:pPr marL="457200" indent="-457200">
              <a:buFont typeface="Arial" panose="020B0604020202020204" pitchFamily="34" charset="0"/>
              <a:buChar char="•"/>
            </a:pPr>
            <a:r>
              <a:rPr lang="en-US"/>
              <a:t>Clean the prediction and label</a:t>
            </a:r>
          </a:p>
          <a:p>
            <a:pPr marL="636588" lvl="1" indent="-457200"/>
            <a:r>
              <a:rPr lang="en-US"/>
              <a:t>Lowercase</a:t>
            </a:r>
          </a:p>
          <a:p>
            <a:pPr marL="636588" lvl="1" indent="-457200"/>
            <a:r>
              <a:rPr lang="en-US"/>
              <a:t>Remove punctuation</a:t>
            </a:r>
          </a:p>
          <a:p>
            <a:pPr marL="636588" lvl="1" indent="-457200"/>
            <a:r>
              <a:rPr lang="en-US"/>
              <a:t>Remove articles</a:t>
            </a:r>
          </a:p>
          <a:p>
            <a:pPr marL="636588" lvl="1" indent="-457200"/>
            <a:r>
              <a:rPr lang="en-US"/>
              <a:t>Fix white spaces</a:t>
            </a:r>
          </a:p>
          <a:p>
            <a:pPr marL="457200" indent="-457200">
              <a:buFont typeface="Arial" panose="020B0604020202020204" pitchFamily="34" charset="0"/>
              <a:buChar char="•"/>
            </a:pPr>
            <a:r>
              <a:rPr lang="en-US"/>
              <a:t>Prediction == label</a:t>
            </a:r>
          </a:p>
        </p:txBody>
      </p:sp>
      <p:sp>
        <p:nvSpPr>
          <p:cNvPr id="5" name="Content Placeholder 4">
            <a:extLst>
              <a:ext uri="{FF2B5EF4-FFF2-40B4-BE49-F238E27FC236}">
                <a16:creationId xmlns:a16="http://schemas.microsoft.com/office/drawing/2014/main" id="{8972EC99-97FA-1842-8BD8-D049E6B88BAF}"/>
              </a:ext>
            </a:extLst>
          </p:cNvPr>
          <p:cNvSpPr>
            <a:spLocks noGrp="1"/>
          </p:cNvSpPr>
          <p:nvPr>
            <p:ph sz="half" idx="10"/>
          </p:nvPr>
        </p:nvSpPr>
        <p:spPr/>
        <p:txBody>
          <a:bodyPr/>
          <a:lstStyle/>
          <a:p>
            <a:r>
              <a:rPr lang="en-US" b="1"/>
              <a:t>F1</a:t>
            </a:r>
          </a:p>
          <a:p>
            <a:pPr marL="342900" indent="-342900">
              <a:buFont typeface="Arial" panose="020B0604020202020204" pitchFamily="34" charset="0"/>
              <a:buChar char="•"/>
            </a:pPr>
            <a:r>
              <a:rPr lang="en-US"/>
              <a:t>Harmonic mean of the token overlap between the prediction and the label</a:t>
            </a:r>
          </a:p>
          <a:p>
            <a:pPr marL="342900" indent="-342900">
              <a:buFont typeface="Arial" panose="020B0604020202020204" pitchFamily="34" charset="0"/>
              <a:buChar char="•"/>
            </a:pPr>
            <a:r>
              <a:rPr lang="en-US"/>
              <a:t>Token = white-space tokens</a:t>
            </a:r>
          </a:p>
          <a:p>
            <a:pPr marL="342900" indent="-342900">
              <a:buFont typeface="Arial" panose="020B0604020202020204" pitchFamily="34" charset="0"/>
              <a:buChar char="•"/>
            </a:pPr>
            <a:r>
              <a:rPr lang="en-US"/>
              <a:t>Also, cleans the prediction and label</a:t>
            </a:r>
          </a:p>
          <a:p>
            <a:pPr marL="342900" indent="-342900">
              <a:buFont typeface="Arial" panose="020B0604020202020204" pitchFamily="34" charset="0"/>
              <a:buChar char="•"/>
            </a:pPr>
            <a:r>
              <a:rPr lang="en-US"/>
              <a:t>F1(“Hello”, “Hello World”) = 0.666</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8311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4111F1-2C97-4B49-9B97-C51C8E806EF8}"/>
              </a:ext>
            </a:extLst>
          </p:cNvPr>
          <p:cNvSpPr>
            <a:spLocks noGrp="1"/>
          </p:cNvSpPr>
          <p:nvPr>
            <p:ph type="title"/>
          </p:nvPr>
        </p:nvSpPr>
        <p:spPr/>
        <p:txBody>
          <a:bodyPr/>
          <a:lstStyle/>
          <a:p>
            <a:r>
              <a:rPr lang="en-US"/>
              <a:t>How good are the models?</a:t>
            </a:r>
          </a:p>
        </p:txBody>
      </p:sp>
      <p:sp>
        <p:nvSpPr>
          <p:cNvPr id="5" name="Text Placeholder 4">
            <a:extLst>
              <a:ext uri="{FF2B5EF4-FFF2-40B4-BE49-F238E27FC236}">
                <a16:creationId xmlns:a16="http://schemas.microsoft.com/office/drawing/2014/main" id="{AA9A73F3-052C-264E-95FF-46AA931201CF}"/>
              </a:ext>
            </a:extLst>
          </p:cNvPr>
          <p:cNvSpPr>
            <a:spLocks noGrp="1"/>
          </p:cNvSpPr>
          <p:nvPr>
            <p:ph type="body" idx="1"/>
          </p:nvPr>
        </p:nvSpPr>
        <p:spPr/>
        <p:txBody>
          <a:bodyPr/>
          <a:lstStyle/>
          <a:p>
            <a:r>
              <a:rPr lang="en-US"/>
              <a:t>Is QA solved yet?</a:t>
            </a:r>
          </a:p>
        </p:txBody>
      </p:sp>
    </p:spTree>
    <p:extLst>
      <p:ext uri="{BB962C8B-B14F-4D97-AF65-F5344CB8AC3E}">
        <p14:creationId xmlns:p14="http://schemas.microsoft.com/office/powerpoint/2010/main" val="174060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253EEA1-75E2-F741-A94D-FDC2793C6CA6}"/>
              </a:ext>
            </a:extLst>
          </p:cNvPr>
          <p:cNvPicPr>
            <a:picLocks noGrp="1" noChangeAspect="1"/>
          </p:cNvPicPr>
          <p:nvPr>
            <p:ph idx="1"/>
          </p:nvPr>
        </p:nvPicPr>
        <p:blipFill>
          <a:blip r:embed="rId3"/>
          <a:stretch>
            <a:fillRect/>
          </a:stretch>
        </p:blipFill>
        <p:spPr>
          <a:xfrm>
            <a:off x="1799431" y="2171856"/>
            <a:ext cx="5545138" cy="2695092"/>
          </a:xfrm>
          <a:prstGeom prst="rect">
            <a:avLst/>
          </a:prstGeom>
        </p:spPr>
      </p:pic>
      <p:sp>
        <p:nvSpPr>
          <p:cNvPr id="4" name="Title 3">
            <a:extLst>
              <a:ext uri="{FF2B5EF4-FFF2-40B4-BE49-F238E27FC236}">
                <a16:creationId xmlns:a16="http://schemas.microsoft.com/office/drawing/2014/main" id="{A279A4AB-6A2E-9248-ADA6-BF9E63C55C63}"/>
              </a:ext>
            </a:extLst>
          </p:cNvPr>
          <p:cNvSpPr>
            <a:spLocks noGrp="1"/>
          </p:cNvSpPr>
          <p:nvPr>
            <p:ph type="title"/>
          </p:nvPr>
        </p:nvSpPr>
        <p:spPr>
          <a:xfrm>
            <a:off x="179512" y="407458"/>
            <a:ext cx="6840000" cy="698500"/>
          </a:xfrm>
        </p:spPr>
        <p:txBody>
          <a:bodyPr wrap="square" anchor="ctr">
            <a:normAutofit/>
          </a:bodyPr>
          <a:lstStyle/>
          <a:p>
            <a:r>
              <a:rPr lang="en-US"/>
              <a:t>QA is not solved yet!</a:t>
            </a:r>
          </a:p>
        </p:txBody>
      </p:sp>
      <p:sp>
        <p:nvSpPr>
          <p:cNvPr id="7" name="Rectangle 6">
            <a:extLst>
              <a:ext uri="{FF2B5EF4-FFF2-40B4-BE49-F238E27FC236}">
                <a16:creationId xmlns:a16="http://schemas.microsoft.com/office/drawing/2014/main" id="{E7B37588-3D66-F146-A13A-E3EA54D56A93}"/>
              </a:ext>
            </a:extLst>
          </p:cNvPr>
          <p:cNvSpPr/>
          <p:nvPr/>
        </p:nvSpPr>
        <p:spPr>
          <a:xfrm>
            <a:off x="179511" y="5058429"/>
            <a:ext cx="4572000" cy="230832"/>
          </a:xfrm>
          <a:prstGeom prst="rect">
            <a:avLst/>
          </a:prstGeom>
        </p:spPr>
        <p:txBody>
          <a:bodyPr>
            <a:spAutoFit/>
          </a:bodyPr>
          <a:lstStyle/>
          <a:p>
            <a:r>
              <a:rPr lang="en-US" sz="900">
                <a:solidFill>
                  <a:srgbClr val="446E9B"/>
                </a:solidFill>
                <a:latin typeface="-apple-system"/>
                <a:hlinkClick r:id="rId4"/>
              </a:rPr>
              <a:t>What do Models Learn from Question Answering Datasets?</a:t>
            </a:r>
            <a:r>
              <a:rPr lang="en-US" sz="900">
                <a:solidFill>
                  <a:srgbClr val="212529"/>
                </a:solidFill>
                <a:latin typeface="-apple-system"/>
              </a:rPr>
              <a:t> (Sen &amp; </a:t>
            </a:r>
            <a:r>
              <a:rPr lang="en-US" sz="900" err="1">
                <a:solidFill>
                  <a:srgbClr val="212529"/>
                </a:solidFill>
                <a:latin typeface="-apple-system"/>
              </a:rPr>
              <a:t>Saffari</a:t>
            </a:r>
            <a:r>
              <a:rPr lang="en-US" sz="900">
                <a:solidFill>
                  <a:srgbClr val="212529"/>
                </a:solidFill>
                <a:latin typeface="-apple-system"/>
              </a:rPr>
              <a:t>, EMNLP 2020)</a:t>
            </a:r>
            <a:endParaRPr lang="en-US" sz="900"/>
          </a:p>
        </p:txBody>
      </p:sp>
      <p:sp>
        <p:nvSpPr>
          <p:cNvPr id="2" name="Rectangle 1">
            <a:extLst>
              <a:ext uri="{FF2B5EF4-FFF2-40B4-BE49-F238E27FC236}">
                <a16:creationId xmlns:a16="http://schemas.microsoft.com/office/drawing/2014/main" id="{2EAA95CF-B2C7-8745-826E-76AB82249057}"/>
              </a:ext>
            </a:extLst>
          </p:cNvPr>
          <p:cNvSpPr/>
          <p:nvPr/>
        </p:nvSpPr>
        <p:spPr>
          <a:xfrm>
            <a:off x="179511" y="1300815"/>
            <a:ext cx="8784977" cy="7200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a:t>Training in one dataset does not generalize to others</a:t>
            </a:r>
          </a:p>
        </p:txBody>
      </p:sp>
      <p:sp>
        <p:nvSpPr>
          <p:cNvPr id="3" name="TextBox 2">
            <a:extLst>
              <a:ext uri="{FF2B5EF4-FFF2-40B4-BE49-F238E27FC236}">
                <a16:creationId xmlns:a16="http://schemas.microsoft.com/office/drawing/2014/main" id="{934AA471-5E19-E24A-AF5B-FC5D1A7F4828}"/>
              </a:ext>
            </a:extLst>
          </p:cNvPr>
          <p:cNvSpPr txBox="1"/>
          <p:nvPr/>
        </p:nvSpPr>
        <p:spPr>
          <a:xfrm>
            <a:off x="6886099" y="4866948"/>
            <a:ext cx="2078389" cy="338554"/>
          </a:xfrm>
          <a:prstGeom prst="rect">
            <a:avLst/>
          </a:prstGeom>
          <a:noFill/>
        </p:spPr>
        <p:txBody>
          <a:bodyPr wrap="none" rtlCol="0">
            <a:spAutoFit/>
          </a:bodyPr>
          <a:lstStyle/>
          <a:p>
            <a:pPr algn="r"/>
            <a:r>
              <a:rPr lang="en-US" sz="1600"/>
              <a:t>BERT Base uncased</a:t>
            </a:r>
          </a:p>
        </p:txBody>
      </p:sp>
    </p:spTree>
    <p:extLst>
      <p:ext uri="{BB962C8B-B14F-4D97-AF65-F5344CB8AC3E}">
        <p14:creationId xmlns:p14="http://schemas.microsoft.com/office/powerpoint/2010/main" val="345746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D3D523-7F17-CAE8-E56C-66C6FEEDAB7D}"/>
              </a:ext>
            </a:extLst>
          </p:cNvPr>
          <p:cNvSpPr>
            <a:spLocks noGrp="1"/>
          </p:cNvSpPr>
          <p:nvPr>
            <p:ph type="title"/>
          </p:nvPr>
        </p:nvSpPr>
        <p:spPr>
          <a:xfrm>
            <a:off x="181121" y="407458"/>
            <a:ext cx="6821383" cy="698500"/>
          </a:xfrm>
        </p:spPr>
        <p:txBody>
          <a:bodyPr/>
          <a:lstStyle/>
          <a:p>
            <a:r>
              <a:rPr lang="en-US"/>
              <a:t>QA Generalization</a:t>
            </a:r>
          </a:p>
        </p:txBody>
      </p:sp>
      <p:sp>
        <p:nvSpPr>
          <p:cNvPr id="11" name="Content Placeholder 2">
            <a:extLst>
              <a:ext uri="{FF2B5EF4-FFF2-40B4-BE49-F238E27FC236}">
                <a16:creationId xmlns:a16="http://schemas.microsoft.com/office/drawing/2014/main" id="{6A8A5F82-62F1-8490-5575-EC81D6A064A9}"/>
              </a:ext>
            </a:extLst>
          </p:cNvPr>
          <p:cNvSpPr>
            <a:spLocks noGrp="1"/>
          </p:cNvSpPr>
          <p:nvPr>
            <p:ph sz="half" idx="1"/>
          </p:nvPr>
        </p:nvSpPr>
        <p:spPr>
          <a:xfrm>
            <a:off x="181121" y="1326886"/>
            <a:ext cx="4357220" cy="3792818"/>
          </a:xfrm>
        </p:spPr>
        <p:txBody>
          <a:bodyPr/>
          <a:lstStyle/>
          <a:p>
            <a:r>
              <a:rPr lang="en-US" u="sng"/>
              <a:t>Multi-Dataset Models</a:t>
            </a:r>
          </a:p>
          <a:p>
            <a:pPr marL="342900" indent="-342900">
              <a:buFont typeface="Arial" panose="020B0604020202020204" pitchFamily="34" charset="0"/>
              <a:buChar char="•"/>
            </a:pPr>
            <a:r>
              <a:rPr lang="en-US"/>
              <a:t>Train a model on many datasets</a:t>
            </a:r>
          </a:p>
        </p:txBody>
      </p:sp>
      <p:sp>
        <p:nvSpPr>
          <p:cNvPr id="13" name="Content Placeholder 3">
            <a:extLst>
              <a:ext uri="{FF2B5EF4-FFF2-40B4-BE49-F238E27FC236}">
                <a16:creationId xmlns:a16="http://schemas.microsoft.com/office/drawing/2014/main" id="{0B2A5835-7189-611A-8E24-0EF04BABE0BF}"/>
              </a:ext>
            </a:extLst>
          </p:cNvPr>
          <p:cNvSpPr>
            <a:spLocks noGrp="1"/>
          </p:cNvSpPr>
          <p:nvPr>
            <p:ph sz="half" idx="10"/>
          </p:nvPr>
        </p:nvSpPr>
        <p:spPr>
          <a:xfrm>
            <a:off x="4663618" y="1326886"/>
            <a:ext cx="4300870" cy="3792818"/>
          </a:xfrm>
        </p:spPr>
        <p:txBody>
          <a:bodyPr/>
          <a:lstStyle/>
          <a:p>
            <a:r>
              <a:rPr lang="en-US" u="sng"/>
              <a:t>Multi-Agent Models</a:t>
            </a:r>
          </a:p>
          <a:p>
            <a:pPr marL="342900" indent="-342900">
              <a:buFont typeface="Arial" panose="020B0604020202020204" pitchFamily="34" charset="0"/>
              <a:buChar char="•"/>
            </a:pPr>
            <a:r>
              <a:rPr lang="en-US"/>
              <a:t>Combine many models</a:t>
            </a:r>
          </a:p>
        </p:txBody>
      </p:sp>
      <p:pic>
        <p:nvPicPr>
          <p:cNvPr id="5" name="Picture 4">
            <a:extLst>
              <a:ext uri="{FF2B5EF4-FFF2-40B4-BE49-F238E27FC236}">
                <a16:creationId xmlns:a16="http://schemas.microsoft.com/office/drawing/2014/main" id="{BCD06A88-9647-6F47-980C-F276D6F00DCC}"/>
              </a:ext>
            </a:extLst>
          </p:cNvPr>
          <p:cNvPicPr>
            <a:picLocks noChangeAspect="1"/>
          </p:cNvPicPr>
          <p:nvPr/>
        </p:nvPicPr>
        <p:blipFill>
          <a:blip r:embed="rId3"/>
          <a:stretch>
            <a:fillRect/>
          </a:stretch>
        </p:blipFill>
        <p:spPr>
          <a:xfrm>
            <a:off x="5248462" y="2195512"/>
            <a:ext cx="3131182" cy="2843172"/>
          </a:xfrm>
          <a:prstGeom prst="rect">
            <a:avLst/>
          </a:prstGeom>
        </p:spPr>
      </p:pic>
      <p:grpSp>
        <p:nvGrpSpPr>
          <p:cNvPr id="6" name="Group 5">
            <a:extLst>
              <a:ext uri="{FF2B5EF4-FFF2-40B4-BE49-F238E27FC236}">
                <a16:creationId xmlns:a16="http://schemas.microsoft.com/office/drawing/2014/main" id="{C8D24E19-EDE1-D743-9D5A-BBDBD342E501}"/>
              </a:ext>
            </a:extLst>
          </p:cNvPr>
          <p:cNvGrpSpPr/>
          <p:nvPr/>
        </p:nvGrpSpPr>
        <p:grpSpPr>
          <a:xfrm>
            <a:off x="424951" y="3113220"/>
            <a:ext cx="3888432" cy="743736"/>
            <a:chOff x="182031" y="3656827"/>
            <a:chExt cx="3888432" cy="743736"/>
          </a:xfrm>
        </p:grpSpPr>
        <p:sp>
          <p:nvSpPr>
            <p:cNvPr id="73" name="Rectangle 72">
              <a:extLst>
                <a:ext uri="{FF2B5EF4-FFF2-40B4-BE49-F238E27FC236}">
                  <a16:creationId xmlns:a16="http://schemas.microsoft.com/office/drawing/2014/main" id="{BF979C9A-C52E-8D48-85A3-8A07276E6D20}"/>
                </a:ext>
              </a:extLst>
            </p:cNvPr>
            <p:cNvSpPr/>
            <p:nvPr/>
          </p:nvSpPr>
          <p:spPr>
            <a:xfrm>
              <a:off x="182031" y="3656827"/>
              <a:ext cx="3888432" cy="743736"/>
            </a:xfrm>
            <a:prstGeom prst="rect">
              <a:avLst/>
            </a:prstGeom>
            <a:solidFill>
              <a:srgbClr val="FFC000">
                <a:lumMod val="40000"/>
                <a:lumOff val="60000"/>
              </a:srgbClr>
            </a:solidFill>
            <a:ln w="28575" cap="flat" cmpd="sng" algn="ctr">
              <a:solidFill>
                <a:sysClr val="windowText" lastClr="000000"/>
              </a:solidFill>
              <a:prstDash val="solid"/>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DE" sz="1800" b="0" i="0" u="none" strike="noStrike" kern="0" cap="none" spc="0" normalizeH="0" baseline="0" noProof="0">
                <a:ln w="0"/>
                <a:solidFill>
                  <a:srgbClr val="4472C4"/>
                </a:solidFill>
                <a:effectLst>
                  <a:outerShdw blurRad="38100" dist="25400" dir="5400000" algn="ctr" rotWithShape="0">
                    <a:srgbClr val="6E747A">
                      <a:alpha val="43000"/>
                    </a:srgbClr>
                  </a:outerShdw>
                </a:effectLst>
                <a:uLnTx/>
                <a:uFillTx/>
                <a:latin typeface="Times New Roman" panose="02020603050405020304" pitchFamily="18" charset="0"/>
                <a:ea typeface="+mn-ea"/>
                <a:cs typeface="Times New Roman" panose="02020603050405020304" pitchFamily="18" charset="0"/>
              </a:endParaRPr>
            </a:p>
          </p:txBody>
        </p:sp>
        <p:pic>
          <p:nvPicPr>
            <p:cNvPr id="74" name="Picture 73" descr="A picture containing toy, vector graphics&#10;&#10;Description automatically generated">
              <a:extLst>
                <a:ext uri="{FF2B5EF4-FFF2-40B4-BE49-F238E27FC236}">
                  <a16:creationId xmlns:a16="http://schemas.microsoft.com/office/drawing/2014/main" id="{FF9FE85A-36B5-C448-AA7B-8716FDD011D8}"/>
                </a:ext>
              </a:extLst>
            </p:cNvPr>
            <p:cNvPicPr>
              <a:picLocks noChangeAspect="1"/>
            </p:cNvPicPr>
            <p:nvPr/>
          </p:nvPicPr>
          <p:blipFill rotWithShape="1">
            <a:blip r:embed="rId4">
              <a:alphaModFix amt="70000"/>
            </a:blip>
            <a:srcRect l="57084" t="16579" r="1915" b="16316"/>
            <a:stretch/>
          </p:blipFill>
          <p:spPr>
            <a:xfrm>
              <a:off x="1946227" y="3734060"/>
              <a:ext cx="360040" cy="589269"/>
            </a:xfrm>
            <a:prstGeom prst="rect">
              <a:avLst/>
            </a:prstGeom>
          </p:spPr>
        </p:pic>
      </p:grpSp>
      <p:sp>
        <p:nvSpPr>
          <p:cNvPr id="7" name="TextBox 6">
            <a:extLst>
              <a:ext uri="{FF2B5EF4-FFF2-40B4-BE49-F238E27FC236}">
                <a16:creationId xmlns:a16="http://schemas.microsoft.com/office/drawing/2014/main" id="{C8168632-5A23-D34A-A201-5A7A0FBF738F}"/>
              </a:ext>
            </a:extLst>
          </p:cNvPr>
          <p:cNvSpPr txBox="1"/>
          <p:nvPr/>
        </p:nvSpPr>
        <p:spPr>
          <a:xfrm>
            <a:off x="623336" y="4080337"/>
            <a:ext cx="3491661" cy="307777"/>
          </a:xfrm>
          <a:prstGeom prst="rect">
            <a:avLst/>
          </a:prstGeom>
          <a:noFill/>
        </p:spPr>
        <p:txBody>
          <a:bodyPr wrap="none" rtlCol="0">
            <a:spAutoFit/>
          </a:bodyPr>
          <a:lstStyle/>
          <a:p>
            <a:r>
              <a:rPr lang="en-US" sz="1400" err="1"/>
              <a:t>SQuAD</a:t>
            </a:r>
            <a:r>
              <a:rPr lang="en-US" sz="1400"/>
              <a:t>, </a:t>
            </a:r>
            <a:r>
              <a:rPr lang="en-US" sz="1400" err="1"/>
              <a:t>HotpotQA</a:t>
            </a:r>
            <a:r>
              <a:rPr lang="en-US" sz="1400"/>
              <a:t>, Natural Questions, …</a:t>
            </a:r>
          </a:p>
        </p:txBody>
      </p:sp>
      <p:cxnSp>
        <p:nvCxnSpPr>
          <p:cNvPr id="76" name="Straight Arrow Connector 75">
            <a:extLst>
              <a:ext uri="{FF2B5EF4-FFF2-40B4-BE49-F238E27FC236}">
                <a16:creationId xmlns:a16="http://schemas.microsoft.com/office/drawing/2014/main" id="{D2026C52-DF5E-7C46-9FDD-E74891C32EE7}"/>
              </a:ext>
            </a:extLst>
          </p:cNvPr>
          <p:cNvCxnSpPr>
            <a:cxnSpLocks/>
            <a:stCxn id="7" idx="0"/>
            <a:endCxn id="73" idx="2"/>
          </p:cNvCxnSpPr>
          <p:nvPr/>
        </p:nvCxnSpPr>
        <p:spPr>
          <a:xfrm flipV="1">
            <a:off x="2369167" y="3856956"/>
            <a:ext cx="0" cy="223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Rectangle 79">
            <a:extLst>
              <a:ext uri="{FF2B5EF4-FFF2-40B4-BE49-F238E27FC236}">
                <a16:creationId xmlns:a16="http://schemas.microsoft.com/office/drawing/2014/main" id="{1495158E-CD4F-EA49-89AB-C90F6BCA1D84}"/>
              </a:ext>
            </a:extLst>
          </p:cNvPr>
          <p:cNvSpPr/>
          <p:nvPr/>
        </p:nvSpPr>
        <p:spPr>
          <a:xfrm>
            <a:off x="4572000" y="4929218"/>
            <a:ext cx="4300870" cy="369332"/>
          </a:xfrm>
          <a:prstGeom prst="rect">
            <a:avLst/>
          </a:prstGeom>
        </p:spPr>
        <p:txBody>
          <a:bodyPr wrap="square">
            <a:spAutoFit/>
          </a:bodyPr>
          <a:lstStyle/>
          <a:p>
            <a:r>
              <a:rPr lang="en-US" sz="900">
                <a:solidFill>
                  <a:srgbClr val="212529"/>
                </a:solidFill>
                <a:latin typeface="-apple-system"/>
              </a:rPr>
              <a:t>MetaQA: Combining Expert Agents for Multi-Skill Question Answering (Puerto et al., </a:t>
            </a:r>
            <a:r>
              <a:rPr lang="en-US" sz="900" err="1">
                <a:solidFill>
                  <a:srgbClr val="212529"/>
                </a:solidFill>
                <a:latin typeface="-apple-system"/>
              </a:rPr>
              <a:t>Arxiv</a:t>
            </a:r>
            <a:r>
              <a:rPr lang="en-US" sz="900">
                <a:solidFill>
                  <a:srgbClr val="212529"/>
                </a:solidFill>
                <a:latin typeface="-apple-system"/>
              </a:rPr>
              <a:t> 2021)</a:t>
            </a:r>
            <a:endParaRPr lang="en-US" sz="900"/>
          </a:p>
        </p:txBody>
      </p:sp>
      <p:sp>
        <p:nvSpPr>
          <p:cNvPr id="81" name="Rectangle 80">
            <a:extLst>
              <a:ext uri="{FF2B5EF4-FFF2-40B4-BE49-F238E27FC236}">
                <a16:creationId xmlns:a16="http://schemas.microsoft.com/office/drawing/2014/main" id="{7B80F566-73BC-804E-8C4D-72AD154BC74A}"/>
              </a:ext>
            </a:extLst>
          </p:cNvPr>
          <p:cNvSpPr/>
          <p:nvPr/>
        </p:nvSpPr>
        <p:spPr>
          <a:xfrm>
            <a:off x="179512" y="4929218"/>
            <a:ext cx="4572000" cy="369332"/>
          </a:xfrm>
          <a:prstGeom prst="rect">
            <a:avLst/>
          </a:prstGeom>
        </p:spPr>
        <p:txBody>
          <a:bodyPr>
            <a:spAutoFit/>
          </a:bodyPr>
          <a:lstStyle/>
          <a:p>
            <a:r>
              <a:rPr lang="en-US" sz="900">
                <a:solidFill>
                  <a:srgbClr val="446E9B"/>
                </a:solidFill>
                <a:latin typeface="-apple-system"/>
                <a:hlinkClick r:id="rId5"/>
              </a:rPr>
              <a:t>UNIFIEDQA: Crossing Format Boundaries with a Single QA System</a:t>
            </a:r>
            <a:r>
              <a:rPr lang="en-US" sz="900">
                <a:solidFill>
                  <a:srgbClr val="212529"/>
                </a:solidFill>
                <a:latin typeface="-apple-system"/>
              </a:rPr>
              <a:t> (</a:t>
            </a:r>
            <a:r>
              <a:rPr lang="en-US" sz="900" err="1">
                <a:solidFill>
                  <a:srgbClr val="212529"/>
                </a:solidFill>
                <a:latin typeface="-apple-system"/>
              </a:rPr>
              <a:t>Khashabi</a:t>
            </a:r>
            <a:r>
              <a:rPr lang="en-US" sz="900">
                <a:solidFill>
                  <a:srgbClr val="212529"/>
                </a:solidFill>
                <a:latin typeface="-apple-system"/>
              </a:rPr>
              <a:t> et al., Findings 2020)</a:t>
            </a:r>
            <a:endParaRPr lang="en-US" sz="900"/>
          </a:p>
        </p:txBody>
      </p:sp>
    </p:spTree>
    <p:extLst>
      <p:ext uri="{BB962C8B-B14F-4D97-AF65-F5344CB8AC3E}">
        <p14:creationId xmlns:p14="http://schemas.microsoft.com/office/powerpoint/2010/main" val="22240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build="p"/>
      <p:bldP spid="7" grpId="0"/>
      <p:bldP spid="80" grpId="0"/>
      <p:bldP spid="8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CE6C71-511E-E84D-BE74-4E4447681C71}"/>
              </a:ext>
            </a:extLst>
          </p:cNvPr>
          <p:cNvSpPr>
            <a:spLocks noGrp="1"/>
          </p:cNvSpPr>
          <p:nvPr>
            <p:ph type="title"/>
          </p:nvPr>
        </p:nvSpPr>
        <p:spPr/>
        <p:txBody>
          <a:bodyPr/>
          <a:lstStyle/>
          <a:p>
            <a:r>
              <a:rPr lang="en-US" err="1"/>
              <a:t>Explainability</a:t>
            </a:r>
            <a:r>
              <a:rPr lang="en-US"/>
              <a:t> in Question Answering</a:t>
            </a:r>
          </a:p>
        </p:txBody>
      </p:sp>
      <p:sp>
        <p:nvSpPr>
          <p:cNvPr id="6" name="Text Placeholder 5">
            <a:extLst>
              <a:ext uri="{FF2B5EF4-FFF2-40B4-BE49-F238E27FC236}">
                <a16:creationId xmlns:a16="http://schemas.microsoft.com/office/drawing/2014/main" id="{206D072C-DD26-EF47-966F-B64D7206AB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26875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67C80-4DA9-6341-904D-77712847A36D}"/>
              </a:ext>
            </a:extLst>
          </p:cNvPr>
          <p:cNvSpPr>
            <a:spLocks noGrp="1"/>
          </p:cNvSpPr>
          <p:nvPr>
            <p:ph type="title"/>
          </p:nvPr>
        </p:nvSpPr>
        <p:spPr/>
        <p:txBody>
          <a:bodyPr/>
          <a:lstStyle/>
          <a:p>
            <a:r>
              <a:rPr lang="en-US"/>
              <a:t>What is </a:t>
            </a:r>
            <a:r>
              <a:rPr lang="en-US" err="1"/>
              <a:t>Explainability</a:t>
            </a:r>
            <a:r>
              <a:rPr lang="en-US"/>
              <a:t>?</a:t>
            </a:r>
          </a:p>
        </p:txBody>
      </p:sp>
      <p:sp>
        <p:nvSpPr>
          <p:cNvPr id="5" name="Content Placeholder 4">
            <a:extLst>
              <a:ext uri="{FF2B5EF4-FFF2-40B4-BE49-F238E27FC236}">
                <a16:creationId xmlns:a16="http://schemas.microsoft.com/office/drawing/2014/main" id="{52AFB2BE-790B-764C-84B5-22708DEA5CDF}"/>
              </a:ext>
            </a:extLst>
          </p:cNvPr>
          <p:cNvSpPr>
            <a:spLocks noGrp="1"/>
          </p:cNvSpPr>
          <p:nvPr>
            <p:ph idx="11"/>
          </p:nvPr>
        </p:nvSpPr>
        <p:spPr>
          <a:xfrm>
            <a:off x="180489" y="2213370"/>
            <a:ext cx="8783999" cy="2948386"/>
          </a:xfrm>
        </p:spPr>
        <p:txBody>
          <a:bodyPr/>
          <a:lstStyle/>
          <a:p>
            <a:pPr marL="342900" indent="-342900">
              <a:buFont typeface="Arial" panose="020B0604020202020204" pitchFamily="34" charset="0"/>
              <a:buChar char="•"/>
            </a:pPr>
            <a:r>
              <a:rPr lang="en-US" sz="1800"/>
              <a:t>Fundamental questions in XQA (explainable QA)</a:t>
            </a:r>
          </a:p>
          <a:p>
            <a:pPr marL="701675" lvl="2" indent="-342900">
              <a:buFont typeface="+mj-lt"/>
              <a:buAutoNum type="arabicPeriod"/>
            </a:pPr>
            <a:r>
              <a:rPr lang="en-US" sz="1600"/>
              <a:t>Why did the QA system </a:t>
            </a:r>
            <a:r>
              <a:rPr lang="en-US" sz="1600" b="1"/>
              <a:t>choose</a:t>
            </a:r>
            <a:r>
              <a:rPr lang="en-US" sz="1600"/>
              <a:t> </a:t>
            </a:r>
            <a:r>
              <a:rPr lang="en-US" sz="1600" b="1"/>
              <a:t>this</a:t>
            </a:r>
            <a:r>
              <a:rPr lang="en-US" sz="1600"/>
              <a:t> </a:t>
            </a:r>
            <a:r>
              <a:rPr lang="en-US" sz="1600" b="1"/>
              <a:t>answer</a:t>
            </a:r>
            <a:r>
              <a:rPr lang="en-US" sz="1600"/>
              <a:t>?</a:t>
            </a:r>
          </a:p>
          <a:p>
            <a:pPr marL="701675" lvl="2" indent="-342900">
              <a:buFont typeface="+mj-lt"/>
              <a:buAutoNum type="arabicPeriod"/>
            </a:pPr>
            <a:r>
              <a:rPr lang="en-US" sz="1600"/>
              <a:t>Why did not the QA system answer </a:t>
            </a:r>
            <a:r>
              <a:rPr lang="en-US" sz="1600" b="1"/>
              <a:t>something</a:t>
            </a:r>
            <a:r>
              <a:rPr lang="en-US" sz="1600"/>
              <a:t> </a:t>
            </a:r>
            <a:r>
              <a:rPr lang="en-US" sz="1600" b="1"/>
              <a:t>else</a:t>
            </a:r>
            <a:r>
              <a:rPr lang="en-US" sz="1600"/>
              <a:t>?</a:t>
            </a:r>
          </a:p>
          <a:p>
            <a:pPr marL="701675" lvl="2" indent="-342900">
              <a:buFont typeface="+mj-lt"/>
              <a:buAutoNum type="arabicPeriod"/>
            </a:pPr>
            <a:r>
              <a:rPr lang="en-US" sz="1600" b="1"/>
              <a:t>When</a:t>
            </a:r>
            <a:r>
              <a:rPr lang="en-US" sz="1600"/>
              <a:t> did the QA system </a:t>
            </a:r>
            <a:r>
              <a:rPr lang="en-US" sz="1600" b="1"/>
              <a:t>succeed</a:t>
            </a:r>
            <a:r>
              <a:rPr lang="en-US" sz="1600"/>
              <a:t>?</a:t>
            </a:r>
          </a:p>
          <a:p>
            <a:pPr marL="701675" lvl="2" indent="-342900">
              <a:buFont typeface="+mj-lt"/>
              <a:buAutoNum type="arabicPeriod"/>
            </a:pPr>
            <a:r>
              <a:rPr lang="en-US" sz="1600" b="1"/>
              <a:t>When</a:t>
            </a:r>
            <a:r>
              <a:rPr lang="en-US" sz="1600"/>
              <a:t> did the QA system </a:t>
            </a:r>
            <a:r>
              <a:rPr lang="en-US" sz="1600" b="1"/>
              <a:t>fail</a:t>
            </a:r>
            <a:r>
              <a:rPr lang="en-US" sz="1600"/>
              <a:t>?</a:t>
            </a:r>
          </a:p>
          <a:p>
            <a:pPr marL="701675" lvl="2" indent="-342900">
              <a:buFont typeface="+mj-lt"/>
              <a:buAutoNum type="arabicPeriod"/>
            </a:pPr>
            <a:r>
              <a:rPr lang="en-US" sz="1600" b="1"/>
              <a:t>When</a:t>
            </a:r>
            <a:r>
              <a:rPr lang="en-US" sz="1600"/>
              <a:t> does the QA system give </a:t>
            </a:r>
            <a:r>
              <a:rPr lang="en-US" sz="1600" b="1"/>
              <a:t>enough</a:t>
            </a:r>
            <a:r>
              <a:rPr lang="en-US" sz="1600"/>
              <a:t> </a:t>
            </a:r>
            <a:r>
              <a:rPr lang="en-US" sz="1600" b="1"/>
              <a:t>confidence</a:t>
            </a:r>
            <a:r>
              <a:rPr lang="en-US" sz="1600"/>
              <a:t> in the answer that you can trust?</a:t>
            </a:r>
          </a:p>
          <a:p>
            <a:pPr marL="701675" lvl="2" indent="-342900">
              <a:buFont typeface="+mj-lt"/>
              <a:buAutoNum type="arabicPeriod"/>
            </a:pPr>
            <a:r>
              <a:rPr lang="en-US" sz="1600" b="1"/>
              <a:t>How</a:t>
            </a:r>
            <a:r>
              <a:rPr lang="en-US" sz="1600"/>
              <a:t> can the QA system </a:t>
            </a:r>
            <a:r>
              <a:rPr lang="en-US" sz="1600" b="1"/>
              <a:t>correct</a:t>
            </a:r>
            <a:r>
              <a:rPr lang="en-US" sz="1600"/>
              <a:t> an error?</a:t>
            </a:r>
          </a:p>
          <a:p>
            <a:pPr marL="0" indent="0"/>
            <a:endParaRPr lang="en-US" sz="1800"/>
          </a:p>
        </p:txBody>
      </p:sp>
      <p:sp>
        <p:nvSpPr>
          <p:cNvPr id="9" name="Rectangle 8">
            <a:extLst>
              <a:ext uri="{FF2B5EF4-FFF2-40B4-BE49-F238E27FC236}">
                <a16:creationId xmlns:a16="http://schemas.microsoft.com/office/drawing/2014/main" id="{6B3A6343-60E8-CD41-A8E2-2C74B1102A23}"/>
              </a:ext>
            </a:extLst>
          </p:cNvPr>
          <p:cNvSpPr/>
          <p:nvPr/>
        </p:nvSpPr>
        <p:spPr>
          <a:xfrm>
            <a:off x="4691858" y="4955360"/>
            <a:ext cx="4247495" cy="338554"/>
          </a:xfrm>
          <a:prstGeom prst="rect">
            <a:avLst/>
          </a:prstGeom>
        </p:spPr>
        <p:txBody>
          <a:bodyPr wrap="square">
            <a:spAutoFit/>
          </a:bodyPr>
          <a:lstStyle/>
          <a:p>
            <a:pPr algn="r"/>
            <a:r>
              <a:rPr lang="en-US" sz="800" err="1"/>
              <a:t>Shekarpour</a:t>
            </a:r>
            <a:r>
              <a:rPr lang="en-US" sz="800"/>
              <a:t>, S., &amp; </a:t>
            </a:r>
            <a:r>
              <a:rPr lang="en-US" sz="800" err="1"/>
              <a:t>Alshargi</a:t>
            </a:r>
            <a:r>
              <a:rPr lang="en-US" sz="800"/>
              <a:t>, F. (2019). A Road-map Towards Explainable Question Answering A Solution for Information Pollution. </a:t>
            </a:r>
            <a:r>
              <a:rPr lang="en-US" sz="800" i="1" err="1"/>
              <a:t>arXiv</a:t>
            </a:r>
            <a:r>
              <a:rPr lang="en-US" sz="800" i="1"/>
              <a:t> preprint arXiv:1907.02606</a:t>
            </a:r>
            <a:r>
              <a:rPr lang="en-US" sz="800"/>
              <a:t>.</a:t>
            </a:r>
          </a:p>
        </p:txBody>
      </p:sp>
      <p:sp>
        <p:nvSpPr>
          <p:cNvPr id="2" name="Rectangle 1">
            <a:extLst>
              <a:ext uri="{FF2B5EF4-FFF2-40B4-BE49-F238E27FC236}">
                <a16:creationId xmlns:a16="http://schemas.microsoft.com/office/drawing/2014/main" id="{E6230ACD-E1CC-FC46-87B5-19F4E42E3D1E}"/>
              </a:ext>
            </a:extLst>
          </p:cNvPr>
          <p:cNvSpPr/>
          <p:nvPr/>
        </p:nvSpPr>
        <p:spPr>
          <a:xfrm>
            <a:off x="184485" y="1421282"/>
            <a:ext cx="8763962" cy="7920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err="1"/>
              <a:t>Explainability</a:t>
            </a:r>
            <a:r>
              <a:rPr lang="en-US" sz="2400"/>
              <a:t> is stating “how/why” the model gives a prediction</a:t>
            </a:r>
          </a:p>
        </p:txBody>
      </p:sp>
    </p:spTree>
    <p:extLst>
      <p:ext uri="{BB962C8B-B14F-4D97-AF65-F5344CB8AC3E}">
        <p14:creationId xmlns:p14="http://schemas.microsoft.com/office/powerpoint/2010/main" val="2206804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1542-7B16-2A4C-86C2-14E47698C84C}"/>
              </a:ext>
            </a:extLst>
          </p:cNvPr>
          <p:cNvSpPr>
            <a:spLocks noGrp="1"/>
          </p:cNvSpPr>
          <p:nvPr>
            <p:ph type="title"/>
          </p:nvPr>
        </p:nvSpPr>
        <p:spPr/>
        <p:txBody>
          <a:bodyPr/>
          <a:lstStyle/>
          <a:p>
            <a:r>
              <a:rPr lang="en-US"/>
              <a:t>Why do we need it?</a:t>
            </a:r>
          </a:p>
        </p:txBody>
      </p:sp>
      <p:sp>
        <p:nvSpPr>
          <p:cNvPr id="3" name="Content Placeholder 2">
            <a:extLst>
              <a:ext uri="{FF2B5EF4-FFF2-40B4-BE49-F238E27FC236}">
                <a16:creationId xmlns:a16="http://schemas.microsoft.com/office/drawing/2014/main" id="{9CE5D7E0-A684-1C48-9910-037E758002CB}"/>
              </a:ext>
            </a:extLst>
          </p:cNvPr>
          <p:cNvSpPr>
            <a:spLocks noGrp="1"/>
          </p:cNvSpPr>
          <p:nvPr>
            <p:ph idx="11"/>
          </p:nvPr>
        </p:nvSpPr>
        <p:spPr/>
        <p:txBody>
          <a:bodyPr/>
          <a:lstStyle/>
          <a:p>
            <a:pPr marL="342900" indent="-342900">
              <a:buFont typeface="Arial" panose="020B0604020202020204" pitchFamily="34" charset="0"/>
              <a:buChar char="•"/>
            </a:pPr>
            <a:r>
              <a:rPr lang="en-US"/>
              <a:t>Allows us to trust the prediction</a:t>
            </a:r>
          </a:p>
          <a:p>
            <a:pPr marL="342900" indent="-342900">
              <a:buFont typeface="Arial" panose="020B0604020202020204" pitchFamily="34" charset="0"/>
              <a:buChar char="•"/>
            </a:pPr>
            <a:r>
              <a:rPr lang="en-US"/>
              <a:t>Can help us identify wrong predictions</a:t>
            </a:r>
          </a:p>
          <a:p>
            <a:pPr marL="342900" indent="-342900">
              <a:buFont typeface="Arial" panose="020B0604020202020204" pitchFamily="34" charset="0"/>
              <a:buChar char="•"/>
            </a:pPr>
            <a:r>
              <a:rPr lang="en-US"/>
              <a:t>Sometimes, a prediction alone usually is not useful</a:t>
            </a:r>
          </a:p>
          <a:p>
            <a:pPr marL="701675" lvl="2" indent="-342900">
              <a:buFont typeface="Arial" panose="020B0604020202020204" pitchFamily="34" charset="0"/>
              <a:buChar char="•"/>
            </a:pPr>
            <a:r>
              <a:rPr lang="en-US" err="1"/>
              <a:t>Eg</a:t>
            </a:r>
            <a:r>
              <a:rPr lang="en-US"/>
              <a:t>: Medical QA</a:t>
            </a:r>
          </a:p>
          <a:p>
            <a:pPr marL="342900" lvl="1" indent="-342900">
              <a:buFont typeface="Arial" panose="020B0604020202020204" pitchFamily="34" charset="0"/>
              <a:buChar char="•"/>
            </a:pPr>
            <a:endParaRPr lang="en-US"/>
          </a:p>
        </p:txBody>
      </p:sp>
      <p:pic>
        <p:nvPicPr>
          <p:cNvPr id="1026" name="Picture 2">
            <a:extLst>
              <a:ext uri="{FF2B5EF4-FFF2-40B4-BE49-F238E27FC236}">
                <a16:creationId xmlns:a16="http://schemas.microsoft.com/office/drawing/2014/main" id="{8237675D-C77C-F948-B4AA-96D1651CE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432667"/>
            <a:ext cx="1633364" cy="1633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04A6BE6-7315-D941-82EE-E3045BA7E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3216643"/>
            <a:ext cx="2065412" cy="20654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a:extLst>
              <a:ext uri="{FF2B5EF4-FFF2-40B4-BE49-F238E27FC236}">
                <a16:creationId xmlns:a16="http://schemas.microsoft.com/office/drawing/2014/main" id="{38CC540D-D227-3846-910B-1CC47E8455ED}"/>
              </a:ext>
            </a:extLst>
          </p:cNvPr>
          <p:cNvSpPr/>
          <p:nvPr/>
        </p:nvSpPr>
        <p:spPr>
          <a:xfrm>
            <a:off x="2531692" y="3085840"/>
            <a:ext cx="1633364" cy="1250629"/>
          </a:xfrm>
          <a:prstGeom prst="wedgeRectCallout">
            <a:avLst>
              <a:gd name="adj1" fmla="val -77852"/>
              <a:gd name="adj2" fmla="val 5024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I’m coughing and I have sore through</a:t>
            </a:r>
          </a:p>
        </p:txBody>
      </p:sp>
      <p:sp>
        <p:nvSpPr>
          <p:cNvPr id="7" name="Rectangular Callout 6">
            <a:extLst>
              <a:ext uri="{FF2B5EF4-FFF2-40B4-BE49-F238E27FC236}">
                <a16:creationId xmlns:a16="http://schemas.microsoft.com/office/drawing/2014/main" id="{42B6610C-0EFE-A645-948D-BE0B584C0DBA}"/>
              </a:ext>
            </a:extLst>
          </p:cNvPr>
          <p:cNvSpPr/>
          <p:nvPr/>
        </p:nvSpPr>
        <p:spPr>
          <a:xfrm>
            <a:off x="5220072" y="3316283"/>
            <a:ext cx="1129308" cy="602557"/>
          </a:xfrm>
          <a:prstGeom prst="wedgeRectCallout">
            <a:avLst>
              <a:gd name="adj1" fmla="val 39235"/>
              <a:gd name="adj2" fmla="val 745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You have covid</a:t>
            </a:r>
          </a:p>
        </p:txBody>
      </p:sp>
      <p:sp>
        <p:nvSpPr>
          <p:cNvPr id="8" name="Rectangular Callout 7">
            <a:extLst>
              <a:ext uri="{FF2B5EF4-FFF2-40B4-BE49-F238E27FC236}">
                <a16:creationId xmlns:a16="http://schemas.microsoft.com/office/drawing/2014/main" id="{C17CD4C5-7AE1-EB47-B465-B9A6427C9E05}"/>
              </a:ext>
            </a:extLst>
          </p:cNvPr>
          <p:cNvSpPr/>
          <p:nvPr/>
        </p:nvSpPr>
        <p:spPr>
          <a:xfrm>
            <a:off x="2661345" y="4684435"/>
            <a:ext cx="1190575" cy="382082"/>
          </a:xfrm>
          <a:prstGeom prst="wedgeRectCallout">
            <a:avLst>
              <a:gd name="adj1" fmla="val -78777"/>
              <a:gd name="adj2" fmla="val -7662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why?</a:t>
            </a:r>
          </a:p>
        </p:txBody>
      </p:sp>
      <p:sp>
        <p:nvSpPr>
          <p:cNvPr id="9" name="Rectangular Callout 8">
            <a:extLst>
              <a:ext uri="{FF2B5EF4-FFF2-40B4-BE49-F238E27FC236}">
                <a16:creationId xmlns:a16="http://schemas.microsoft.com/office/drawing/2014/main" id="{138791B5-955E-AC43-8675-9A8576AC183D}"/>
              </a:ext>
            </a:extLst>
          </p:cNvPr>
          <p:cNvSpPr/>
          <p:nvPr/>
        </p:nvSpPr>
        <p:spPr>
          <a:xfrm>
            <a:off x="5117404" y="4887374"/>
            <a:ext cx="792088" cy="301278"/>
          </a:xfrm>
          <a:prstGeom prst="wedgeRectCallout">
            <a:avLst>
              <a:gd name="adj1" fmla="val 110168"/>
              <a:gd name="adj2" fmla="val -6077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a:t>
            </a:r>
          </a:p>
        </p:txBody>
      </p:sp>
      <p:sp>
        <p:nvSpPr>
          <p:cNvPr id="5" name="TextBox 4">
            <a:extLst>
              <a:ext uri="{FF2B5EF4-FFF2-40B4-BE49-F238E27FC236}">
                <a16:creationId xmlns:a16="http://schemas.microsoft.com/office/drawing/2014/main" id="{AA8C168D-1664-664A-AB58-02F472A27AB4}"/>
              </a:ext>
            </a:extLst>
          </p:cNvPr>
          <p:cNvSpPr txBox="1"/>
          <p:nvPr/>
        </p:nvSpPr>
        <p:spPr>
          <a:xfrm>
            <a:off x="180489" y="5097389"/>
            <a:ext cx="976549" cy="184666"/>
          </a:xfrm>
          <a:prstGeom prst="rect">
            <a:avLst/>
          </a:prstGeom>
          <a:noFill/>
        </p:spPr>
        <p:txBody>
          <a:bodyPr wrap="none" rtlCol="0">
            <a:spAutoFit/>
          </a:bodyPr>
          <a:lstStyle/>
          <a:p>
            <a:r>
              <a:rPr lang="en-US" sz="600"/>
              <a:t>Icons from </a:t>
            </a:r>
            <a:r>
              <a:rPr lang="en-US" sz="600" err="1"/>
              <a:t>flaticon.com</a:t>
            </a:r>
            <a:endParaRPr lang="en-US" sz="600"/>
          </a:p>
        </p:txBody>
      </p:sp>
    </p:spTree>
    <p:extLst>
      <p:ext uri="{BB962C8B-B14F-4D97-AF65-F5344CB8AC3E}">
        <p14:creationId xmlns:p14="http://schemas.microsoft.com/office/powerpoint/2010/main" val="3431934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9DB9-D52D-8241-ADDE-5CCD1D6028DD}"/>
              </a:ext>
            </a:extLst>
          </p:cNvPr>
          <p:cNvSpPr>
            <a:spLocks noGrp="1"/>
          </p:cNvSpPr>
          <p:nvPr>
            <p:ph type="title"/>
          </p:nvPr>
        </p:nvSpPr>
        <p:spPr/>
        <p:txBody>
          <a:bodyPr/>
          <a:lstStyle/>
          <a:p>
            <a:r>
              <a:rPr lang="en-US"/>
              <a:t>Explainable AI</a:t>
            </a:r>
          </a:p>
        </p:txBody>
      </p:sp>
      <p:pic>
        <p:nvPicPr>
          <p:cNvPr id="1026" name="Picture 2">
            <a:extLst>
              <a:ext uri="{FF2B5EF4-FFF2-40B4-BE49-F238E27FC236}">
                <a16:creationId xmlns:a16="http://schemas.microsoft.com/office/drawing/2014/main" id="{C12F3BAD-793A-9740-9BCF-6A8A9DD058D8}"/>
              </a:ext>
            </a:extLst>
          </p:cNvPr>
          <p:cNvPicPr>
            <a:picLocks noGrp="1" noChangeAspect="1" noChangeArrowheads="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1253861" y="1349375"/>
            <a:ext cx="6637866"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61F7A0-A8F3-E54A-B40E-E5CA598F97CF}"/>
              </a:ext>
            </a:extLst>
          </p:cNvPr>
          <p:cNvSpPr txBox="1"/>
          <p:nvPr/>
        </p:nvSpPr>
        <p:spPr>
          <a:xfrm>
            <a:off x="7890139" y="5083175"/>
            <a:ext cx="1095172" cy="230832"/>
          </a:xfrm>
          <a:prstGeom prst="rect">
            <a:avLst/>
          </a:prstGeom>
          <a:noFill/>
        </p:spPr>
        <p:txBody>
          <a:bodyPr wrap="none" rtlCol="0">
            <a:spAutoFit/>
          </a:bodyPr>
          <a:lstStyle/>
          <a:p>
            <a:pPr algn="r"/>
            <a:r>
              <a:rPr lang="en-US" sz="900">
                <a:hlinkClick r:id="rId4"/>
              </a:rPr>
              <a:t>https://ex.pegg.io</a:t>
            </a:r>
            <a:endParaRPr lang="en-US" sz="900"/>
          </a:p>
        </p:txBody>
      </p:sp>
      <p:sp>
        <p:nvSpPr>
          <p:cNvPr id="5" name="Rectangle 4">
            <a:extLst>
              <a:ext uri="{FF2B5EF4-FFF2-40B4-BE49-F238E27FC236}">
                <a16:creationId xmlns:a16="http://schemas.microsoft.com/office/drawing/2014/main" id="{B2A94C81-9B81-4247-984C-15B42AC7ADF5}"/>
              </a:ext>
            </a:extLst>
          </p:cNvPr>
          <p:cNvSpPr/>
          <p:nvPr/>
        </p:nvSpPr>
        <p:spPr>
          <a:xfrm>
            <a:off x="6228184" y="1777380"/>
            <a:ext cx="1368152" cy="136815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D3D9A6B-12BB-6645-963A-E99764920A2A}"/>
              </a:ext>
            </a:extLst>
          </p:cNvPr>
          <p:cNvSpPr/>
          <p:nvPr/>
        </p:nvSpPr>
        <p:spPr>
          <a:xfrm>
            <a:off x="4427984" y="3865612"/>
            <a:ext cx="1080120" cy="108012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014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A1F56C1-56DC-6490-F49B-94FBA91286FA}"/>
              </a:ext>
            </a:extLst>
          </p:cNvPr>
          <p:cNvSpPr>
            <a:spLocks noGrp="1"/>
          </p:cNvSpPr>
          <p:nvPr>
            <p:ph type="title"/>
          </p:nvPr>
        </p:nvSpPr>
        <p:spPr>
          <a:xfrm>
            <a:off x="179512" y="3672418"/>
            <a:ext cx="8784976" cy="1135063"/>
          </a:xfrm>
        </p:spPr>
        <p:txBody>
          <a:bodyPr/>
          <a:lstStyle/>
          <a:p>
            <a:r>
              <a:rPr lang="en-US"/>
              <a:t>1. Introduction to QA</a:t>
            </a:r>
          </a:p>
        </p:txBody>
      </p:sp>
      <p:sp>
        <p:nvSpPr>
          <p:cNvPr id="11" name="Text Placeholder 2">
            <a:extLst>
              <a:ext uri="{FF2B5EF4-FFF2-40B4-BE49-F238E27FC236}">
                <a16:creationId xmlns:a16="http://schemas.microsoft.com/office/drawing/2014/main" id="{5B69E7F2-61FB-EF66-A0B1-3473405B9F90}"/>
              </a:ext>
            </a:extLst>
          </p:cNvPr>
          <p:cNvSpPr>
            <a:spLocks noGrp="1"/>
          </p:cNvSpPr>
          <p:nvPr>
            <p:ph type="body" idx="1"/>
          </p:nvPr>
        </p:nvSpPr>
        <p:spPr>
          <a:xfrm>
            <a:off x="179512" y="2422261"/>
            <a:ext cx="8784976" cy="1250156"/>
          </a:xfrm>
        </p:spPr>
        <p:txBody>
          <a:bodyPr/>
          <a:lstStyle/>
          <a:p>
            <a:endParaRPr lang="en-US"/>
          </a:p>
        </p:txBody>
      </p:sp>
    </p:spTree>
    <p:extLst>
      <p:ext uri="{BB962C8B-B14F-4D97-AF65-F5344CB8AC3E}">
        <p14:creationId xmlns:p14="http://schemas.microsoft.com/office/powerpoint/2010/main" val="4092105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25A0-4023-7047-87E6-DA82B2A65EA5}"/>
              </a:ext>
            </a:extLst>
          </p:cNvPr>
          <p:cNvSpPr>
            <a:spLocks noGrp="1"/>
          </p:cNvSpPr>
          <p:nvPr>
            <p:ph type="title"/>
          </p:nvPr>
        </p:nvSpPr>
        <p:spPr/>
        <p:txBody>
          <a:bodyPr/>
          <a:lstStyle/>
          <a:p>
            <a:r>
              <a:rPr lang="en-US"/>
              <a:t>Interpretable Models: Supporting Facts</a:t>
            </a:r>
          </a:p>
        </p:txBody>
      </p:sp>
      <p:pic>
        <p:nvPicPr>
          <p:cNvPr id="4" name="Content Placeholder 3">
            <a:extLst>
              <a:ext uri="{FF2B5EF4-FFF2-40B4-BE49-F238E27FC236}">
                <a16:creationId xmlns:a16="http://schemas.microsoft.com/office/drawing/2014/main" id="{43B2A388-82E8-A44F-A9CC-5157132ED661}"/>
              </a:ext>
            </a:extLst>
          </p:cNvPr>
          <p:cNvPicPr>
            <a:picLocks noGrp="1" noChangeAspect="1"/>
          </p:cNvPicPr>
          <p:nvPr>
            <p:ph idx="11"/>
          </p:nvPr>
        </p:nvPicPr>
        <p:blipFill>
          <a:blip r:embed="rId3"/>
          <a:stretch>
            <a:fillRect/>
          </a:stretch>
        </p:blipFill>
        <p:spPr>
          <a:xfrm>
            <a:off x="1813554" y="1349375"/>
            <a:ext cx="5518479" cy="3733800"/>
          </a:xfrm>
          <a:prstGeom prst="rect">
            <a:avLst/>
          </a:prstGeom>
        </p:spPr>
      </p:pic>
      <p:sp>
        <p:nvSpPr>
          <p:cNvPr id="5" name="TextBox 4">
            <a:extLst>
              <a:ext uri="{FF2B5EF4-FFF2-40B4-BE49-F238E27FC236}">
                <a16:creationId xmlns:a16="http://schemas.microsoft.com/office/drawing/2014/main" id="{A2DD3FD7-C64E-904F-AB88-7DA3F830FB69}"/>
              </a:ext>
            </a:extLst>
          </p:cNvPr>
          <p:cNvSpPr txBox="1"/>
          <p:nvPr/>
        </p:nvSpPr>
        <p:spPr>
          <a:xfrm>
            <a:off x="251520" y="1489348"/>
            <a:ext cx="1364476" cy="646331"/>
          </a:xfrm>
          <a:prstGeom prst="rect">
            <a:avLst/>
          </a:prstGeom>
          <a:noFill/>
        </p:spPr>
        <p:txBody>
          <a:bodyPr wrap="none" rtlCol="0">
            <a:spAutoFit/>
          </a:bodyPr>
          <a:lstStyle/>
          <a:p>
            <a:pPr algn="ctr"/>
            <a:r>
              <a:rPr lang="en-US"/>
              <a:t>Supporting </a:t>
            </a:r>
          </a:p>
          <a:p>
            <a:pPr algn="ctr"/>
            <a:r>
              <a:rPr lang="en-US"/>
              <a:t>Fact 1</a:t>
            </a:r>
          </a:p>
        </p:txBody>
      </p:sp>
      <p:sp>
        <p:nvSpPr>
          <p:cNvPr id="6" name="TextBox 5">
            <a:extLst>
              <a:ext uri="{FF2B5EF4-FFF2-40B4-BE49-F238E27FC236}">
                <a16:creationId xmlns:a16="http://schemas.microsoft.com/office/drawing/2014/main" id="{6E88E842-ED70-C146-9948-9161FDA1CC8C}"/>
              </a:ext>
            </a:extLst>
          </p:cNvPr>
          <p:cNvSpPr txBox="1"/>
          <p:nvPr/>
        </p:nvSpPr>
        <p:spPr>
          <a:xfrm>
            <a:off x="251520" y="3073524"/>
            <a:ext cx="1364476" cy="646331"/>
          </a:xfrm>
          <a:prstGeom prst="rect">
            <a:avLst/>
          </a:prstGeom>
          <a:noFill/>
        </p:spPr>
        <p:txBody>
          <a:bodyPr wrap="none" rtlCol="0">
            <a:spAutoFit/>
          </a:bodyPr>
          <a:lstStyle/>
          <a:p>
            <a:pPr algn="ctr"/>
            <a:r>
              <a:rPr lang="en-US"/>
              <a:t>Supporting </a:t>
            </a:r>
          </a:p>
          <a:p>
            <a:pPr algn="ctr"/>
            <a:r>
              <a:rPr lang="en-US"/>
              <a:t>Fact 2</a:t>
            </a:r>
          </a:p>
        </p:txBody>
      </p:sp>
      <p:sp>
        <p:nvSpPr>
          <p:cNvPr id="7" name="Rectangle 6">
            <a:extLst>
              <a:ext uri="{FF2B5EF4-FFF2-40B4-BE49-F238E27FC236}">
                <a16:creationId xmlns:a16="http://schemas.microsoft.com/office/drawing/2014/main" id="{841F6024-0881-7044-9B9F-5815DE3FF751}"/>
              </a:ext>
            </a:extLst>
          </p:cNvPr>
          <p:cNvSpPr/>
          <p:nvPr/>
        </p:nvSpPr>
        <p:spPr>
          <a:xfrm>
            <a:off x="3779912" y="4995169"/>
            <a:ext cx="5151798" cy="230832"/>
          </a:xfrm>
          <a:prstGeom prst="rect">
            <a:avLst/>
          </a:prstGeom>
        </p:spPr>
        <p:txBody>
          <a:bodyPr wrap="square">
            <a:spAutoFit/>
          </a:bodyPr>
          <a:lstStyle/>
          <a:p>
            <a:pPr algn="r"/>
            <a:r>
              <a:rPr lang="en-US" sz="900">
                <a:solidFill>
                  <a:srgbClr val="446E9B"/>
                </a:solidFill>
                <a:latin typeface="-apple-system"/>
                <a:hlinkClick r:id="rId4"/>
              </a:rPr>
              <a:t>HotpotQA: A Dataset for Diverse, Explainable Multi-hop Question Answering</a:t>
            </a:r>
            <a:r>
              <a:rPr lang="en-US" sz="900">
                <a:solidFill>
                  <a:srgbClr val="212529"/>
                </a:solidFill>
                <a:latin typeface="-apple-system"/>
              </a:rPr>
              <a:t> (Yang et al., EMNLP 2018)</a:t>
            </a:r>
            <a:endParaRPr lang="en-US" sz="900"/>
          </a:p>
        </p:txBody>
      </p:sp>
    </p:spTree>
    <p:extLst>
      <p:ext uri="{BB962C8B-B14F-4D97-AF65-F5344CB8AC3E}">
        <p14:creationId xmlns:p14="http://schemas.microsoft.com/office/powerpoint/2010/main" val="3764739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F6E2-6136-E540-833A-E5734A30A2BF}"/>
              </a:ext>
            </a:extLst>
          </p:cNvPr>
          <p:cNvSpPr>
            <a:spLocks noGrp="1"/>
          </p:cNvSpPr>
          <p:nvPr>
            <p:ph type="title"/>
          </p:nvPr>
        </p:nvSpPr>
        <p:spPr/>
        <p:txBody>
          <a:bodyPr/>
          <a:lstStyle/>
          <a:p>
            <a:r>
              <a:rPr lang="en-US"/>
              <a:t>Interpretable Models: Supporting Facts</a:t>
            </a:r>
          </a:p>
        </p:txBody>
      </p:sp>
      <p:graphicFrame>
        <p:nvGraphicFramePr>
          <p:cNvPr id="4" name="Content Placeholder 3">
            <a:extLst>
              <a:ext uri="{FF2B5EF4-FFF2-40B4-BE49-F238E27FC236}">
                <a16:creationId xmlns:a16="http://schemas.microsoft.com/office/drawing/2014/main" id="{65EAD67A-3521-824B-996E-2D19E806C168}"/>
              </a:ext>
            </a:extLst>
          </p:cNvPr>
          <p:cNvGraphicFramePr>
            <a:graphicFrameLocks noGrp="1"/>
          </p:cNvGraphicFramePr>
          <p:nvPr>
            <p:ph idx="11"/>
            <p:extLst>
              <p:ext uri="{D42A27DB-BD31-4B8C-83A1-F6EECF244321}">
                <p14:modId xmlns:p14="http://schemas.microsoft.com/office/powerpoint/2010/main" val="3853121581"/>
              </p:ext>
            </p:extLst>
          </p:nvPr>
        </p:nvGraphicFramePr>
        <p:xfrm>
          <a:off x="180489" y="1350000"/>
          <a:ext cx="8783999" cy="3733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46C3EA0-F826-144E-8C13-970491EFB9AA}"/>
              </a:ext>
            </a:extLst>
          </p:cNvPr>
          <p:cNvSpPr txBox="1"/>
          <p:nvPr/>
        </p:nvSpPr>
        <p:spPr>
          <a:xfrm>
            <a:off x="180489" y="5097389"/>
            <a:ext cx="976549" cy="184666"/>
          </a:xfrm>
          <a:prstGeom prst="rect">
            <a:avLst/>
          </a:prstGeom>
          <a:noFill/>
        </p:spPr>
        <p:txBody>
          <a:bodyPr wrap="none" rtlCol="0">
            <a:spAutoFit/>
          </a:bodyPr>
          <a:lstStyle/>
          <a:p>
            <a:r>
              <a:rPr lang="en-US" sz="600"/>
              <a:t>Icons from </a:t>
            </a:r>
            <a:r>
              <a:rPr lang="en-US" sz="600" err="1"/>
              <a:t>flaticon.com</a:t>
            </a:r>
            <a:endParaRPr lang="en-US" sz="600"/>
          </a:p>
        </p:txBody>
      </p:sp>
    </p:spTree>
    <p:extLst>
      <p:ext uri="{BB962C8B-B14F-4D97-AF65-F5344CB8AC3E}">
        <p14:creationId xmlns:p14="http://schemas.microsoft.com/office/powerpoint/2010/main" val="1386758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67C80-4DA9-6341-904D-77712847A36D}"/>
              </a:ext>
            </a:extLst>
          </p:cNvPr>
          <p:cNvSpPr>
            <a:spLocks noGrp="1"/>
          </p:cNvSpPr>
          <p:nvPr>
            <p:ph type="title"/>
          </p:nvPr>
        </p:nvSpPr>
        <p:spPr/>
        <p:txBody>
          <a:bodyPr/>
          <a:lstStyle/>
          <a:p>
            <a:r>
              <a:rPr lang="en-US"/>
              <a:t>Interpretable Models: Chain of Thought</a:t>
            </a:r>
          </a:p>
        </p:txBody>
      </p:sp>
      <p:sp>
        <p:nvSpPr>
          <p:cNvPr id="3" name="Rounded Rectangle 2">
            <a:extLst>
              <a:ext uri="{FF2B5EF4-FFF2-40B4-BE49-F238E27FC236}">
                <a16:creationId xmlns:a16="http://schemas.microsoft.com/office/drawing/2014/main" id="{5BE9616A-818B-BF48-8ABD-351BA75FA5A9}"/>
              </a:ext>
            </a:extLst>
          </p:cNvPr>
          <p:cNvSpPr/>
          <p:nvPr/>
        </p:nvSpPr>
        <p:spPr>
          <a:xfrm>
            <a:off x="193363" y="1849388"/>
            <a:ext cx="4234621" cy="288032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Q: Roger has 5 tennis balls. He buys 2 more cans of tennis balls. Each can has 3 tennis balls How many tennis balls does he have now?</a:t>
            </a:r>
          </a:p>
          <a:p>
            <a:pPr algn="ctr"/>
            <a:endParaRPr lang="en-US"/>
          </a:p>
          <a:p>
            <a:pPr algn="ctr"/>
            <a:endParaRPr lang="en-US"/>
          </a:p>
          <a:p>
            <a:pPr algn="ctr"/>
            <a:endParaRPr lang="en-US"/>
          </a:p>
          <a:p>
            <a:pPr algn="ctr"/>
            <a:endParaRPr lang="en-US"/>
          </a:p>
          <a:p>
            <a:pPr algn="ctr"/>
            <a:endParaRPr lang="en-US"/>
          </a:p>
          <a:p>
            <a:pPr algn="ctr"/>
            <a:r>
              <a:rPr lang="en-US"/>
              <a:t>A: The answer is 11.</a:t>
            </a:r>
          </a:p>
        </p:txBody>
      </p:sp>
      <p:sp>
        <p:nvSpPr>
          <p:cNvPr id="7" name="Rounded Rectangle 6">
            <a:extLst>
              <a:ext uri="{FF2B5EF4-FFF2-40B4-BE49-F238E27FC236}">
                <a16:creationId xmlns:a16="http://schemas.microsoft.com/office/drawing/2014/main" id="{29F2C138-B552-2249-A37D-23FF6066D2D1}"/>
              </a:ext>
            </a:extLst>
          </p:cNvPr>
          <p:cNvSpPr/>
          <p:nvPr/>
        </p:nvSpPr>
        <p:spPr>
          <a:xfrm>
            <a:off x="4712362" y="1849388"/>
            <a:ext cx="4234621" cy="288032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Q: Roger has 5 tennis balls. He buys 2 more cans of tennis balls. Each can has 3 tennis balls How many tennis balls does he have now?</a:t>
            </a:r>
          </a:p>
          <a:p>
            <a:pPr algn="ctr"/>
            <a:endParaRPr lang="en-US"/>
          </a:p>
          <a:p>
            <a:pPr algn="ctr"/>
            <a:r>
              <a:rPr lang="en-US"/>
              <a:t>A: </a:t>
            </a:r>
            <a:r>
              <a:rPr lang="en-US" b="1"/>
              <a:t>Roger started with 5 balls. </a:t>
            </a:r>
          </a:p>
          <a:p>
            <a:pPr algn="ctr"/>
            <a:r>
              <a:rPr lang="en-US" b="1"/>
              <a:t>2 cans of 3 tennis balls each is 6 tennis balls.</a:t>
            </a:r>
          </a:p>
          <a:p>
            <a:pPr algn="ctr"/>
            <a:r>
              <a:rPr lang="en-US"/>
              <a:t> </a:t>
            </a:r>
            <a:r>
              <a:rPr lang="en-US" b="1"/>
              <a:t>5 + 6 = 11.</a:t>
            </a:r>
          </a:p>
          <a:p>
            <a:pPr algn="ctr"/>
            <a:r>
              <a:rPr lang="en-US"/>
              <a:t> The answer is 11.</a:t>
            </a:r>
          </a:p>
        </p:txBody>
      </p:sp>
      <p:sp>
        <p:nvSpPr>
          <p:cNvPr id="8" name="Rectangle 7">
            <a:extLst>
              <a:ext uri="{FF2B5EF4-FFF2-40B4-BE49-F238E27FC236}">
                <a16:creationId xmlns:a16="http://schemas.microsoft.com/office/drawing/2014/main" id="{E1815020-2CF7-F947-BFC4-E7B27B6E2AEC}"/>
              </a:ext>
            </a:extLst>
          </p:cNvPr>
          <p:cNvSpPr/>
          <p:nvPr/>
        </p:nvSpPr>
        <p:spPr>
          <a:xfrm>
            <a:off x="180489" y="4938210"/>
            <a:ext cx="4967575" cy="369332"/>
          </a:xfrm>
          <a:prstGeom prst="rect">
            <a:avLst/>
          </a:prstGeom>
        </p:spPr>
        <p:txBody>
          <a:bodyPr wrap="square">
            <a:spAutoFit/>
          </a:bodyPr>
          <a:lstStyle/>
          <a:p>
            <a:r>
              <a:rPr lang="en-US" sz="900">
                <a:solidFill>
                  <a:srgbClr val="222222"/>
                </a:solidFill>
                <a:latin typeface="Arial" panose="020B0604020202020204" pitchFamily="34" charset="0"/>
              </a:rPr>
              <a:t>Wei, J., Wang, X., Schuurmans, D., </a:t>
            </a:r>
            <a:r>
              <a:rPr lang="en-US" sz="900" err="1">
                <a:solidFill>
                  <a:srgbClr val="222222"/>
                </a:solidFill>
                <a:latin typeface="Arial" panose="020B0604020202020204" pitchFamily="34" charset="0"/>
              </a:rPr>
              <a:t>Bosma</a:t>
            </a:r>
            <a:r>
              <a:rPr lang="en-US" sz="900">
                <a:solidFill>
                  <a:srgbClr val="222222"/>
                </a:solidFill>
                <a:latin typeface="Arial" panose="020B0604020202020204" pitchFamily="34" charset="0"/>
              </a:rPr>
              <a:t>, M., Chi, E., Le, Q., &amp; Zhou, D. (2022). Chain of thought prompting elicits reasoning in large language models. </a:t>
            </a:r>
            <a:r>
              <a:rPr lang="en-US" sz="900" i="1" err="1">
                <a:solidFill>
                  <a:srgbClr val="222222"/>
                </a:solidFill>
                <a:latin typeface="Arial" panose="020B0604020202020204" pitchFamily="34" charset="0"/>
              </a:rPr>
              <a:t>arXiv</a:t>
            </a:r>
            <a:r>
              <a:rPr lang="en-US" sz="900" i="1">
                <a:solidFill>
                  <a:srgbClr val="222222"/>
                </a:solidFill>
                <a:latin typeface="Arial" panose="020B0604020202020204" pitchFamily="34" charset="0"/>
              </a:rPr>
              <a:t> preprint arXiv:2201.11903</a:t>
            </a:r>
            <a:r>
              <a:rPr lang="en-US" sz="900">
                <a:solidFill>
                  <a:srgbClr val="222222"/>
                </a:solidFill>
                <a:latin typeface="Arial" panose="020B0604020202020204" pitchFamily="34" charset="0"/>
              </a:rPr>
              <a:t>.</a:t>
            </a:r>
            <a:endParaRPr lang="en-US" sz="900"/>
          </a:p>
        </p:txBody>
      </p:sp>
      <p:sp>
        <p:nvSpPr>
          <p:cNvPr id="9" name="TextBox 8">
            <a:extLst>
              <a:ext uri="{FF2B5EF4-FFF2-40B4-BE49-F238E27FC236}">
                <a16:creationId xmlns:a16="http://schemas.microsoft.com/office/drawing/2014/main" id="{05FC9EC6-904C-F140-B33F-C38193B71347}"/>
              </a:ext>
            </a:extLst>
          </p:cNvPr>
          <p:cNvSpPr txBox="1"/>
          <p:nvPr/>
        </p:nvSpPr>
        <p:spPr>
          <a:xfrm>
            <a:off x="1022256" y="1437982"/>
            <a:ext cx="2569934" cy="369332"/>
          </a:xfrm>
          <a:prstGeom prst="rect">
            <a:avLst/>
          </a:prstGeom>
          <a:noFill/>
        </p:spPr>
        <p:txBody>
          <a:bodyPr wrap="none" rtlCol="0">
            <a:spAutoFit/>
          </a:bodyPr>
          <a:lstStyle/>
          <a:p>
            <a:pPr algn="ctr"/>
            <a:r>
              <a:rPr lang="en-US"/>
              <a:t>Non-Explainable Model</a:t>
            </a:r>
          </a:p>
        </p:txBody>
      </p:sp>
      <p:sp>
        <p:nvSpPr>
          <p:cNvPr id="10" name="TextBox 9">
            <a:extLst>
              <a:ext uri="{FF2B5EF4-FFF2-40B4-BE49-F238E27FC236}">
                <a16:creationId xmlns:a16="http://schemas.microsoft.com/office/drawing/2014/main" id="{5A120961-31A5-544E-92DB-C83073884DA3}"/>
              </a:ext>
            </a:extLst>
          </p:cNvPr>
          <p:cNvSpPr txBox="1"/>
          <p:nvPr/>
        </p:nvSpPr>
        <p:spPr>
          <a:xfrm>
            <a:off x="5200540" y="1437982"/>
            <a:ext cx="3403496" cy="369332"/>
          </a:xfrm>
          <a:prstGeom prst="rect">
            <a:avLst/>
          </a:prstGeom>
          <a:noFill/>
        </p:spPr>
        <p:txBody>
          <a:bodyPr wrap="none" rtlCol="0">
            <a:spAutoFit/>
          </a:bodyPr>
          <a:lstStyle/>
          <a:p>
            <a:r>
              <a:rPr lang="en-US"/>
              <a:t>Model using </a:t>
            </a:r>
            <a:r>
              <a:rPr lang="en-US" b="1"/>
              <a:t>Chain of Thought</a:t>
            </a:r>
          </a:p>
        </p:txBody>
      </p:sp>
    </p:spTree>
    <p:extLst>
      <p:ext uri="{BB962C8B-B14F-4D97-AF65-F5344CB8AC3E}">
        <p14:creationId xmlns:p14="http://schemas.microsoft.com/office/powerpoint/2010/main" val="382091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E10ED-A91D-EE4F-9897-AF9BB244A655}"/>
              </a:ext>
            </a:extLst>
          </p:cNvPr>
          <p:cNvSpPr>
            <a:spLocks noGrp="1"/>
          </p:cNvSpPr>
          <p:nvPr>
            <p:ph type="title"/>
          </p:nvPr>
        </p:nvSpPr>
        <p:spPr/>
        <p:txBody>
          <a:bodyPr/>
          <a:lstStyle/>
          <a:p>
            <a:r>
              <a:rPr lang="en-US"/>
              <a:t>Interpretable Models: Chain of Thought Problems</a:t>
            </a:r>
          </a:p>
        </p:txBody>
      </p:sp>
      <p:graphicFrame>
        <p:nvGraphicFramePr>
          <p:cNvPr id="4" name="Content Placeholder 3">
            <a:extLst>
              <a:ext uri="{FF2B5EF4-FFF2-40B4-BE49-F238E27FC236}">
                <a16:creationId xmlns:a16="http://schemas.microsoft.com/office/drawing/2014/main" id="{BE28103E-3EC3-BF44-9509-3EE2089C73BF}"/>
              </a:ext>
            </a:extLst>
          </p:cNvPr>
          <p:cNvGraphicFramePr>
            <a:graphicFrameLocks noGrp="1"/>
          </p:cNvGraphicFramePr>
          <p:nvPr>
            <p:ph idx="11"/>
            <p:extLst>
              <p:ext uri="{D42A27DB-BD31-4B8C-83A1-F6EECF244321}">
                <p14:modId xmlns:p14="http://schemas.microsoft.com/office/powerpoint/2010/main" val="3337796523"/>
              </p:ext>
            </p:extLst>
          </p:nvPr>
        </p:nvGraphicFramePr>
        <p:xfrm>
          <a:off x="180489" y="1350000"/>
          <a:ext cx="8783999" cy="3733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4F05544-70D8-4444-90A1-FE929ADBE0BE}"/>
              </a:ext>
            </a:extLst>
          </p:cNvPr>
          <p:cNvSpPr txBox="1"/>
          <p:nvPr/>
        </p:nvSpPr>
        <p:spPr>
          <a:xfrm>
            <a:off x="180489" y="5097389"/>
            <a:ext cx="976549" cy="184666"/>
          </a:xfrm>
          <a:prstGeom prst="rect">
            <a:avLst/>
          </a:prstGeom>
          <a:noFill/>
        </p:spPr>
        <p:txBody>
          <a:bodyPr wrap="none" rtlCol="0">
            <a:spAutoFit/>
          </a:bodyPr>
          <a:lstStyle/>
          <a:p>
            <a:r>
              <a:rPr lang="en-US" sz="600"/>
              <a:t>Icons from </a:t>
            </a:r>
            <a:r>
              <a:rPr lang="en-US" sz="600" err="1"/>
              <a:t>flaticon.com</a:t>
            </a:r>
            <a:endParaRPr lang="en-US" sz="600"/>
          </a:p>
        </p:txBody>
      </p:sp>
    </p:spTree>
    <p:extLst>
      <p:ext uri="{BB962C8B-B14F-4D97-AF65-F5344CB8AC3E}">
        <p14:creationId xmlns:p14="http://schemas.microsoft.com/office/powerpoint/2010/main" val="3617931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67C80-4DA9-6341-904D-77712847A36D}"/>
              </a:ext>
            </a:extLst>
          </p:cNvPr>
          <p:cNvSpPr>
            <a:spLocks noGrp="1"/>
          </p:cNvSpPr>
          <p:nvPr>
            <p:ph type="title"/>
          </p:nvPr>
        </p:nvSpPr>
        <p:spPr/>
        <p:txBody>
          <a:bodyPr/>
          <a:lstStyle/>
          <a:p>
            <a:r>
              <a:rPr lang="en-US"/>
              <a:t>Saliency Maps</a:t>
            </a:r>
          </a:p>
        </p:txBody>
      </p:sp>
      <p:sp>
        <p:nvSpPr>
          <p:cNvPr id="10" name="Content Placeholder 9">
            <a:extLst>
              <a:ext uri="{FF2B5EF4-FFF2-40B4-BE49-F238E27FC236}">
                <a16:creationId xmlns:a16="http://schemas.microsoft.com/office/drawing/2014/main" id="{949EE3B1-F9A0-AA40-8EF5-667F2B790B92}"/>
              </a:ext>
            </a:extLst>
          </p:cNvPr>
          <p:cNvSpPr>
            <a:spLocks noGrp="1"/>
          </p:cNvSpPr>
          <p:nvPr>
            <p:ph sz="half" idx="1"/>
          </p:nvPr>
        </p:nvSpPr>
        <p:spPr>
          <a:xfrm>
            <a:off x="181121" y="1326886"/>
            <a:ext cx="4357220" cy="1818646"/>
          </a:xfrm>
        </p:spPr>
        <p:txBody>
          <a:bodyPr/>
          <a:lstStyle/>
          <a:p>
            <a:pPr marL="342900" indent="-342900">
              <a:buFont typeface="Arial" panose="020B0604020202020204" pitchFamily="34" charset="0"/>
              <a:buChar char="•"/>
            </a:pPr>
            <a:r>
              <a:rPr lang="en-US"/>
              <a:t>Inspired by computer vision</a:t>
            </a:r>
          </a:p>
          <a:p>
            <a:pPr marL="342900" indent="-342900">
              <a:buFont typeface="Arial" panose="020B0604020202020204" pitchFamily="34" charset="0"/>
              <a:buChar char="•"/>
            </a:pPr>
            <a:r>
              <a:rPr lang="en-US"/>
              <a:t>Draw a map that shows the pixels that support the prediction of the class</a:t>
            </a:r>
          </a:p>
          <a:p>
            <a:endParaRPr lang="en-US"/>
          </a:p>
        </p:txBody>
      </p:sp>
      <p:pic>
        <p:nvPicPr>
          <p:cNvPr id="1028" name="Picture 4">
            <a:extLst>
              <a:ext uri="{FF2B5EF4-FFF2-40B4-BE49-F238E27FC236}">
                <a16:creationId xmlns:a16="http://schemas.microsoft.com/office/drawing/2014/main" id="{5CA14E56-84F4-E941-A570-6CF818EFB3B4}"/>
              </a:ext>
            </a:extLst>
          </p:cNvPr>
          <p:cNvPicPr>
            <a:picLocks noGrp="1" noChangeAspect="1" noChangeArrowheads="1"/>
          </p:cNvPicPr>
          <p:nvPr>
            <p:ph sz="half" idx="10"/>
          </p:nvPr>
        </p:nvPicPr>
        <p:blipFill>
          <a:blip r:embed="rId3">
            <a:extLst>
              <a:ext uri="{28A0092B-C50C-407E-A947-70E740481C1C}">
                <a14:useLocalDpi xmlns:a14="http://schemas.microsoft.com/office/drawing/2010/main" val="0"/>
              </a:ext>
            </a:extLst>
          </a:blip>
          <a:srcRect/>
          <a:stretch>
            <a:fillRect/>
          </a:stretch>
        </p:blipFill>
        <p:spPr bwMode="auto">
          <a:xfrm>
            <a:off x="4782344" y="1610519"/>
            <a:ext cx="4064000" cy="3225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8824765-6F2D-4B4C-A9D9-E1A6375943B7}"/>
              </a:ext>
            </a:extLst>
          </p:cNvPr>
          <p:cNvSpPr/>
          <p:nvPr/>
        </p:nvSpPr>
        <p:spPr>
          <a:xfrm>
            <a:off x="178731" y="4799711"/>
            <a:ext cx="4393269" cy="507831"/>
          </a:xfrm>
          <a:prstGeom prst="rect">
            <a:avLst/>
          </a:prstGeom>
        </p:spPr>
        <p:txBody>
          <a:bodyPr wrap="square">
            <a:spAutoFit/>
          </a:bodyPr>
          <a:lstStyle/>
          <a:p>
            <a:r>
              <a:rPr lang="en-US" sz="900" err="1"/>
              <a:t>Simonyan</a:t>
            </a:r>
            <a:r>
              <a:rPr lang="en-US" sz="900"/>
              <a:t>, K., </a:t>
            </a:r>
            <a:r>
              <a:rPr lang="en-US" sz="900" err="1"/>
              <a:t>Vedaldi</a:t>
            </a:r>
            <a:r>
              <a:rPr lang="en-US" sz="900"/>
              <a:t>, A., &amp; Zisserman, A. (2013). Deep inside convolutional networks: </a:t>
            </a:r>
            <a:r>
              <a:rPr lang="en-US" sz="900" err="1"/>
              <a:t>Visualising</a:t>
            </a:r>
            <a:r>
              <a:rPr lang="en-US" sz="900"/>
              <a:t> image classification models and saliency maps. </a:t>
            </a:r>
            <a:r>
              <a:rPr lang="en-US" sz="900" i="1" err="1"/>
              <a:t>arXiv</a:t>
            </a:r>
            <a:r>
              <a:rPr lang="en-US" sz="900" i="1"/>
              <a:t> preprint arXiv:1312.6034</a:t>
            </a:r>
            <a:r>
              <a:rPr lang="en-US" sz="900"/>
              <a:t>.</a:t>
            </a:r>
          </a:p>
        </p:txBody>
      </p:sp>
      <p:sp>
        <p:nvSpPr>
          <p:cNvPr id="2" name="Rectangle 1">
            <a:extLst>
              <a:ext uri="{FF2B5EF4-FFF2-40B4-BE49-F238E27FC236}">
                <a16:creationId xmlns:a16="http://schemas.microsoft.com/office/drawing/2014/main" id="{E1CCD67F-4AF0-A24D-87E1-8E63E4D95026}"/>
              </a:ext>
            </a:extLst>
          </p:cNvPr>
          <p:cNvSpPr/>
          <p:nvPr/>
        </p:nvSpPr>
        <p:spPr>
          <a:xfrm>
            <a:off x="178731" y="3350742"/>
            <a:ext cx="4393269" cy="7920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a:t>Applicable to all neural networks</a:t>
            </a:r>
          </a:p>
        </p:txBody>
      </p:sp>
    </p:spTree>
    <p:extLst>
      <p:ext uri="{BB962C8B-B14F-4D97-AF65-F5344CB8AC3E}">
        <p14:creationId xmlns:p14="http://schemas.microsoft.com/office/powerpoint/2010/main" val="1440628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67C80-4DA9-6341-904D-77712847A36D}"/>
              </a:ext>
            </a:extLst>
          </p:cNvPr>
          <p:cNvSpPr>
            <a:spLocks noGrp="1"/>
          </p:cNvSpPr>
          <p:nvPr>
            <p:ph type="title"/>
          </p:nvPr>
        </p:nvSpPr>
        <p:spPr/>
        <p:txBody>
          <a:bodyPr/>
          <a:lstStyle/>
          <a:p>
            <a:r>
              <a:rPr lang="en-US"/>
              <a:t>Saliency Maps in QA</a:t>
            </a:r>
          </a:p>
        </p:txBody>
      </p:sp>
      <p:pic>
        <p:nvPicPr>
          <p:cNvPr id="2" name="Picture 1">
            <a:extLst>
              <a:ext uri="{FF2B5EF4-FFF2-40B4-BE49-F238E27FC236}">
                <a16:creationId xmlns:a16="http://schemas.microsoft.com/office/drawing/2014/main" id="{12DB1C56-BA55-4549-A6E2-73BE8E1C0730}"/>
              </a:ext>
            </a:extLst>
          </p:cNvPr>
          <p:cNvPicPr>
            <a:picLocks noChangeAspect="1"/>
          </p:cNvPicPr>
          <p:nvPr/>
        </p:nvPicPr>
        <p:blipFill>
          <a:blip r:embed="rId3"/>
          <a:stretch>
            <a:fillRect/>
          </a:stretch>
        </p:blipFill>
        <p:spPr>
          <a:xfrm>
            <a:off x="252537" y="1271568"/>
            <a:ext cx="8638926" cy="3805142"/>
          </a:xfrm>
          <a:prstGeom prst="rect">
            <a:avLst/>
          </a:prstGeom>
        </p:spPr>
      </p:pic>
      <p:sp>
        <p:nvSpPr>
          <p:cNvPr id="6" name="TextBox 5">
            <a:extLst>
              <a:ext uri="{FF2B5EF4-FFF2-40B4-BE49-F238E27FC236}">
                <a16:creationId xmlns:a16="http://schemas.microsoft.com/office/drawing/2014/main" id="{27DBC5DF-12D5-0A4B-BB94-1B27CF5B8B45}"/>
              </a:ext>
            </a:extLst>
          </p:cNvPr>
          <p:cNvSpPr txBox="1"/>
          <p:nvPr/>
        </p:nvSpPr>
        <p:spPr>
          <a:xfrm>
            <a:off x="5629031" y="5063627"/>
            <a:ext cx="3262432" cy="230832"/>
          </a:xfrm>
          <a:prstGeom prst="rect">
            <a:avLst/>
          </a:prstGeom>
          <a:noFill/>
        </p:spPr>
        <p:txBody>
          <a:bodyPr wrap="none" rtlCol="0">
            <a:spAutoFit/>
          </a:bodyPr>
          <a:lstStyle/>
          <a:p>
            <a:r>
              <a:rPr lang="en-US" sz="900"/>
              <a:t>https://</a:t>
            </a:r>
            <a:r>
              <a:rPr lang="en-US" sz="900" err="1"/>
              <a:t>demo.allennlp.org</a:t>
            </a:r>
            <a:r>
              <a:rPr lang="en-US" sz="900"/>
              <a:t>/reading-comprehension/</a:t>
            </a:r>
            <a:r>
              <a:rPr lang="en-US" sz="900" err="1"/>
              <a:t>bidaf-elmo</a:t>
            </a:r>
            <a:endParaRPr lang="en-US" sz="900"/>
          </a:p>
        </p:txBody>
      </p:sp>
    </p:spTree>
    <p:extLst>
      <p:ext uri="{BB962C8B-B14F-4D97-AF65-F5344CB8AC3E}">
        <p14:creationId xmlns:p14="http://schemas.microsoft.com/office/powerpoint/2010/main" val="1100793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F4F0B6-D001-004E-B884-0DD844383A22}"/>
              </a:ext>
            </a:extLst>
          </p:cNvPr>
          <p:cNvSpPr>
            <a:spLocks noGrp="1"/>
          </p:cNvSpPr>
          <p:nvPr>
            <p:ph type="title"/>
          </p:nvPr>
        </p:nvSpPr>
        <p:spPr>
          <a:xfrm>
            <a:off x="181499" y="407458"/>
            <a:ext cx="6821383" cy="698500"/>
          </a:xfrm>
        </p:spPr>
        <p:txBody>
          <a:bodyPr wrap="square" anchor="ctr">
            <a:normAutofit/>
          </a:bodyPr>
          <a:lstStyle/>
          <a:p>
            <a:r>
              <a:rPr lang="en-US"/>
              <a:t>Saliency Maps, how to compute them?</a:t>
            </a:r>
          </a:p>
        </p:txBody>
      </p:sp>
      <p:graphicFrame>
        <p:nvGraphicFramePr>
          <p:cNvPr id="7" name="Content Placeholder 4">
            <a:extLst>
              <a:ext uri="{FF2B5EF4-FFF2-40B4-BE49-F238E27FC236}">
                <a16:creationId xmlns:a16="http://schemas.microsoft.com/office/drawing/2014/main" id="{949E85B5-4D7B-36AE-1CB0-196D34A01E00}"/>
              </a:ext>
            </a:extLst>
          </p:cNvPr>
          <p:cNvGraphicFramePr>
            <a:graphicFrameLocks noGrp="1"/>
          </p:cNvGraphicFramePr>
          <p:nvPr>
            <p:ph idx="11"/>
            <p:extLst>
              <p:ext uri="{D42A27DB-BD31-4B8C-83A1-F6EECF244321}">
                <p14:modId xmlns:p14="http://schemas.microsoft.com/office/powerpoint/2010/main" val="1434490429"/>
              </p:ext>
            </p:extLst>
          </p:nvPr>
        </p:nvGraphicFramePr>
        <p:xfrm>
          <a:off x="180489" y="1350000"/>
          <a:ext cx="8783999" cy="330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BFD03FB6-CFA3-1B40-9671-40FA4A39B533}"/>
              </a:ext>
            </a:extLst>
          </p:cNvPr>
          <p:cNvSpPr txBox="1"/>
          <p:nvPr/>
        </p:nvSpPr>
        <p:spPr>
          <a:xfrm>
            <a:off x="180442" y="4678363"/>
            <a:ext cx="6712094" cy="646331"/>
          </a:xfrm>
          <a:prstGeom prst="rect">
            <a:avLst/>
          </a:prstGeom>
          <a:noFill/>
        </p:spPr>
        <p:txBody>
          <a:bodyPr wrap="none" rtlCol="0">
            <a:spAutoFit/>
          </a:bodyPr>
          <a:lstStyle/>
          <a:p>
            <a:r>
              <a:rPr lang="en-US" sz="900"/>
              <a:t>[1] Deep inside convolutional networks: </a:t>
            </a:r>
            <a:r>
              <a:rPr lang="en-US" sz="900" err="1"/>
              <a:t>Visualising</a:t>
            </a:r>
            <a:r>
              <a:rPr lang="en-US" sz="900"/>
              <a:t> image classification models and saliency maps (</a:t>
            </a:r>
            <a:r>
              <a:rPr lang="en-US" sz="900" err="1"/>
              <a:t>Simonyan</a:t>
            </a:r>
            <a:r>
              <a:rPr lang="en-US" sz="900"/>
              <a:t> et al., </a:t>
            </a:r>
            <a:r>
              <a:rPr lang="en-US" sz="900" err="1"/>
              <a:t>arXiv</a:t>
            </a:r>
            <a:r>
              <a:rPr lang="en-US" sz="900"/>
              <a:t> 2013)</a:t>
            </a:r>
          </a:p>
          <a:p>
            <a:r>
              <a:rPr lang="en-US" sz="900"/>
              <a:t>[2] Axiomatic attribution for deep networks (Sundararajan et al., PMLR 2017)</a:t>
            </a:r>
            <a:endParaRPr lang="en-US"/>
          </a:p>
          <a:p>
            <a:r>
              <a:rPr lang="en-US" sz="900"/>
              <a:t>[3] </a:t>
            </a:r>
            <a:r>
              <a:rPr lang="en-US" sz="900" err="1"/>
              <a:t>Smoothgrad</a:t>
            </a:r>
            <a:r>
              <a:rPr lang="en-US" sz="900"/>
              <a:t>: removing noise by adding noise (</a:t>
            </a:r>
            <a:r>
              <a:rPr lang="en-US" sz="900" err="1"/>
              <a:t>Smilkov</a:t>
            </a:r>
            <a:r>
              <a:rPr lang="en-US" sz="900"/>
              <a:t> et al., </a:t>
            </a:r>
            <a:r>
              <a:rPr lang="en-US" sz="900" err="1"/>
              <a:t>arXiv</a:t>
            </a:r>
            <a:r>
              <a:rPr lang="en-US" sz="900"/>
              <a:t> 2017)</a:t>
            </a:r>
          </a:p>
          <a:p>
            <a:r>
              <a:rPr lang="en-US" sz="900"/>
              <a:t>[4] Is Attention Interpretable? (Serrano &amp; Smith, ACL 2019)</a:t>
            </a:r>
          </a:p>
        </p:txBody>
      </p:sp>
    </p:spTree>
    <p:extLst>
      <p:ext uri="{BB962C8B-B14F-4D97-AF65-F5344CB8AC3E}">
        <p14:creationId xmlns:p14="http://schemas.microsoft.com/office/powerpoint/2010/main" val="31873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5C1E-B74C-8A4C-B1B3-3390F54E0855}"/>
              </a:ext>
            </a:extLst>
          </p:cNvPr>
          <p:cNvSpPr>
            <a:spLocks noGrp="1"/>
          </p:cNvSpPr>
          <p:nvPr>
            <p:ph type="title"/>
          </p:nvPr>
        </p:nvSpPr>
        <p:spPr/>
        <p:txBody>
          <a:bodyPr/>
          <a:lstStyle/>
          <a:p>
            <a:r>
              <a:rPr lang="en-US"/>
              <a:t>Gradient-based Saliency Maps</a:t>
            </a:r>
          </a:p>
        </p:txBody>
      </p:sp>
      <p:sp>
        <p:nvSpPr>
          <p:cNvPr id="10" name="Content Placeholder 9">
            <a:extLst>
              <a:ext uri="{FF2B5EF4-FFF2-40B4-BE49-F238E27FC236}">
                <a16:creationId xmlns:a16="http://schemas.microsoft.com/office/drawing/2014/main" id="{36665194-1F60-8643-BD8D-3A82FD281491}"/>
              </a:ext>
            </a:extLst>
          </p:cNvPr>
          <p:cNvSpPr>
            <a:spLocks noGrp="1"/>
          </p:cNvSpPr>
          <p:nvPr>
            <p:ph idx="11"/>
          </p:nvPr>
        </p:nvSpPr>
        <p:spPr>
          <a:xfrm>
            <a:off x="180000" y="2112449"/>
            <a:ext cx="8783999" cy="576064"/>
          </a:xfrm>
        </p:spPr>
        <p:txBody>
          <a:bodyPr/>
          <a:lstStyle/>
          <a:p>
            <a:pPr marL="0" indent="0"/>
            <a:r>
              <a:rPr lang="en-US"/>
              <a:t>What weights should be </a:t>
            </a:r>
            <a:r>
              <a:rPr lang="en-US" b="1"/>
              <a:t>changed</a:t>
            </a:r>
            <a:r>
              <a:rPr lang="en-US"/>
              <a:t> to </a:t>
            </a:r>
            <a:r>
              <a:rPr lang="en-US" b="1"/>
              <a:t>minimize</a:t>
            </a:r>
            <a:r>
              <a:rPr lang="en-US"/>
              <a:t> the </a:t>
            </a:r>
            <a:r>
              <a:rPr lang="en-US" b="1"/>
              <a:t>loss</a:t>
            </a:r>
          </a:p>
          <a:p>
            <a:pPr marL="342900" indent="-342900">
              <a:buFont typeface="Arial" panose="020B0604020202020204" pitchFamily="34" charset="0"/>
              <a:buChar char="•"/>
            </a:pPr>
            <a:endParaRPr lang="en-US"/>
          </a:p>
        </p:txBody>
      </p:sp>
      <p:grpSp>
        <p:nvGrpSpPr>
          <p:cNvPr id="16" name="Group 15">
            <a:extLst>
              <a:ext uri="{FF2B5EF4-FFF2-40B4-BE49-F238E27FC236}">
                <a16:creationId xmlns:a16="http://schemas.microsoft.com/office/drawing/2014/main" id="{367486A8-A39A-A54A-A11A-637A3ED4CF2A}"/>
              </a:ext>
            </a:extLst>
          </p:cNvPr>
          <p:cNvGrpSpPr/>
          <p:nvPr/>
        </p:nvGrpSpPr>
        <p:grpSpPr>
          <a:xfrm>
            <a:off x="181499" y="1345332"/>
            <a:ext cx="3814437" cy="698500"/>
            <a:chOff x="181499" y="1345332"/>
            <a:chExt cx="3814437" cy="698500"/>
          </a:xfrm>
        </p:grpSpPr>
        <p:sp>
          <p:nvSpPr>
            <p:cNvPr id="4" name="Rectangle 3">
              <a:extLst>
                <a:ext uri="{FF2B5EF4-FFF2-40B4-BE49-F238E27FC236}">
                  <a16:creationId xmlns:a16="http://schemas.microsoft.com/office/drawing/2014/main" id="{AF73FECC-9460-6A47-9589-A36D7A356FF4}"/>
                </a:ext>
              </a:extLst>
            </p:cNvPr>
            <p:cNvSpPr/>
            <p:nvPr/>
          </p:nvSpPr>
          <p:spPr>
            <a:xfrm>
              <a:off x="181499" y="1345332"/>
              <a:ext cx="3814437" cy="698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r"/>
              <a:endParaRPr lang="en-US"/>
            </a:p>
          </p:txBody>
        </p:sp>
        <p:pic>
          <p:nvPicPr>
            <p:cNvPr id="11" name="Content Placeholder 5" descr="Badge Question Mark with solid fill">
              <a:extLst>
                <a:ext uri="{FF2B5EF4-FFF2-40B4-BE49-F238E27FC236}">
                  <a16:creationId xmlns:a16="http://schemas.microsoft.com/office/drawing/2014/main" id="{03FFD412-C79A-D246-BBA8-A608E26CC7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195385" y="1443042"/>
              <a:ext cx="503079" cy="503079"/>
            </a:xfrm>
            <a:prstGeom prst="rect">
              <a:avLst/>
            </a:prstGeom>
            <a:noFill/>
            <a:ln w="9525">
              <a:noFill/>
              <a:miter lim="800000"/>
              <a:headEnd/>
              <a:tailEnd/>
            </a:ln>
            <a:effectLst/>
          </p:spPr>
        </p:pic>
      </p:grpSp>
      <p:sp>
        <p:nvSpPr>
          <p:cNvPr id="12" name="Content Placeholder 9">
            <a:extLst>
              <a:ext uri="{FF2B5EF4-FFF2-40B4-BE49-F238E27FC236}">
                <a16:creationId xmlns:a16="http://schemas.microsoft.com/office/drawing/2014/main" id="{2977D5A2-72E9-844B-AB4F-B7044E1E5874}"/>
              </a:ext>
            </a:extLst>
          </p:cNvPr>
          <p:cNvSpPr txBox="1">
            <a:spLocks/>
          </p:cNvSpPr>
          <p:nvPr/>
        </p:nvSpPr>
        <p:spPr bwMode="auto">
          <a:xfrm>
            <a:off x="179998" y="3500602"/>
            <a:ext cx="8783999" cy="912754"/>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179388" indent="-179388"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marL="0" indent="0"/>
            <a:r>
              <a:rPr lang="en-US" kern="0"/>
              <a:t>What weights should be changed to minimize the loss = to maximize the selection of the prediction</a:t>
            </a:r>
          </a:p>
        </p:txBody>
      </p:sp>
      <p:grpSp>
        <p:nvGrpSpPr>
          <p:cNvPr id="17" name="Group 16">
            <a:extLst>
              <a:ext uri="{FF2B5EF4-FFF2-40B4-BE49-F238E27FC236}">
                <a16:creationId xmlns:a16="http://schemas.microsoft.com/office/drawing/2014/main" id="{E061FE75-EEE2-6247-A2F7-3648012F1A7F}"/>
              </a:ext>
            </a:extLst>
          </p:cNvPr>
          <p:cNvGrpSpPr/>
          <p:nvPr/>
        </p:nvGrpSpPr>
        <p:grpSpPr>
          <a:xfrm>
            <a:off x="179998" y="2688513"/>
            <a:ext cx="8783999" cy="698500"/>
            <a:chOff x="191383" y="2757130"/>
            <a:chExt cx="8783999" cy="698500"/>
          </a:xfrm>
        </p:grpSpPr>
        <p:sp>
          <p:nvSpPr>
            <p:cNvPr id="13" name="Rectangle 12">
              <a:extLst>
                <a:ext uri="{FF2B5EF4-FFF2-40B4-BE49-F238E27FC236}">
                  <a16:creationId xmlns:a16="http://schemas.microsoft.com/office/drawing/2014/main" id="{9E1EEAE1-2E81-D548-A1E5-3E1306F395CC}"/>
                </a:ext>
              </a:extLst>
            </p:cNvPr>
            <p:cNvSpPr/>
            <p:nvPr/>
          </p:nvSpPr>
          <p:spPr>
            <a:xfrm>
              <a:off x="191383" y="2757130"/>
              <a:ext cx="8783999" cy="698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p>
          </p:txBody>
        </p:sp>
        <p:pic>
          <p:nvPicPr>
            <p:cNvPr id="14" name="Content Placeholder 5" descr="Badge Question Mark with solid fill">
              <a:extLst>
                <a:ext uri="{FF2B5EF4-FFF2-40B4-BE49-F238E27FC236}">
                  <a16:creationId xmlns:a16="http://schemas.microsoft.com/office/drawing/2014/main" id="{3B057469-E881-8441-B86E-A9198382F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211263" y="2870719"/>
              <a:ext cx="471321" cy="471321"/>
            </a:xfrm>
            <a:prstGeom prst="rect">
              <a:avLst/>
            </a:prstGeom>
            <a:noFill/>
            <a:ln w="9525">
              <a:noFill/>
              <a:miter lim="800000"/>
              <a:headEnd/>
              <a:tailEnd/>
            </a:ln>
            <a:effectLst/>
          </p:spPr>
        </p:pic>
      </p:grpSp>
      <p:sp>
        <p:nvSpPr>
          <p:cNvPr id="15" name="Rectangle 14">
            <a:extLst>
              <a:ext uri="{FF2B5EF4-FFF2-40B4-BE49-F238E27FC236}">
                <a16:creationId xmlns:a16="http://schemas.microsoft.com/office/drawing/2014/main" id="{100882DC-4576-5448-A923-EFE40201A00C}"/>
              </a:ext>
            </a:extLst>
          </p:cNvPr>
          <p:cNvSpPr/>
          <p:nvPr/>
        </p:nvSpPr>
        <p:spPr>
          <a:xfrm>
            <a:off x="179999" y="4491232"/>
            <a:ext cx="8783999" cy="698500"/>
          </a:xfrm>
          <a:prstGeom prst="rect">
            <a:avLst/>
          </a:prstGeom>
          <a:solidFill>
            <a:srgbClr val="92D050">
              <a:alpha val="54118"/>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t>Large gradient in a word </a:t>
            </a:r>
            <a:r>
              <a:rPr lang="en-US">
                <a:sym typeface="Wingdings" pitchFamily="2" charset="2"/>
              </a:rPr>
              <a:t> changing the word has a big effect on the prediction</a:t>
            </a:r>
            <a:endParaRPr lang="en-US"/>
          </a:p>
        </p:txBody>
      </p:sp>
      <p:sp>
        <p:nvSpPr>
          <p:cNvPr id="3" name="TextBox 2">
            <a:extLst>
              <a:ext uri="{FF2B5EF4-FFF2-40B4-BE49-F238E27FC236}">
                <a16:creationId xmlns:a16="http://schemas.microsoft.com/office/drawing/2014/main" id="{FC238522-2CA9-1347-9EE3-A4D88E26C6D2}"/>
              </a:ext>
            </a:extLst>
          </p:cNvPr>
          <p:cNvSpPr txBox="1"/>
          <p:nvPr/>
        </p:nvSpPr>
        <p:spPr>
          <a:xfrm>
            <a:off x="698464" y="2727157"/>
            <a:ext cx="8112392" cy="646331"/>
          </a:xfrm>
          <a:prstGeom prst="rect">
            <a:avLst/>
          </a:prstGeom>
          <a:noFill/>
        </p:spPr>
        <p:txBody>
          <a:bodyPr wrap="square" rtlCol="0">
            <a:spAutoFit/>
          </a:bodyPr>
          <a:lstStyle/>
          <a:p>
            <a:r>
              <a:rPr lang="en-US"/>
              <a:t>What if we use the output </a:t>
            </a:r>
            <a:r>
              <a:rPr lang="en-US" b="1"/>
              <a:t>prediction</a:t>
            </a:r>
            <a:r>
              <a:rPr lang="en-US"/>
              <a:t> </a:t>
            </a:r>
            <a:r>
              <a:rPr lang="en-US" b="1"/>
              <a:t>as</a:t>
            </a:r>
            <a:r>
              <a:rPr lang="en-US"/>
              <a:t> </a:t>
            </a:r>
            <a:r>
              <a:rPr lang="en-US" b="1"/>
              <a:t>label</a:t>
            </a:r>
            <a:r>
              <a:rPr lang="en-US"/>
              <a:t> and compute the loss? </a:t>
            </a:r>
          </a:p>
          <a:p>
            <a:r>
              <a:rPr lang="en-US"/>
              <a:t>Then, what is telling us the gradient?</a:t>
            </a:r>
          </a:p>
        </p:txBody>
      </p:sp>
      <p:sp>
        <p:nvSpPr>
          <p:cNvPr id="5" name="TextBox 4">
            <a:extLst>
              <a:ext uri="{FF2B5EF4-FFF2-40B4-BE49-F238E27FC236}">
                <a16:creationId xmlns:a16="http://schemas.microsoft.com/office/drawing/2014/main" id="{C3FD0FEA-5085-9440-8468-54956F7D7895}"/>
              </a:ext>
            </a:extLst>
          </p:cNvPr>
          <p:cNvSpPr txBox="1"/>
          <p:nvPr/>
        </p:nvSpPr>
        <p:spPr>
          <a:xfrm>
            <a:off x="692942" y="1509156"/>
            <a:ext cx="3365024" cy="369332"/>
          </a:xfrm>
          <a:prstGeom prst="rect">
            <a:avLst/>
          </a:prstGeom>
          <a:noFill/>
        </p:spPr>
        <p:txBody>
          <a:bodyPr wrap="none" rtlCol="0">
            <a:spAutoFit/>
          </a:bodyPr>
          <a:lstStyle/>
          <a:p>
            <a:r>
              <a:rPr lang="en-US"/>
              <a:t>What does the gradient tell us?</a:t>
            </a:r>
          </a:p>
        </p:txBody>
      </p:sp>
    </p:spTree>
    <p:extLst>
      <p:ext uri="{BB962C8B-B14F-4D97-AF65-F5344CB8AC3E}">
        <p14:creationId xmlns:p14="http://schemas.microsoft.com/office/powerpoint/2010/main" val="14594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P spid="15" grpId="0" animBg="1"/>
      <p:bldP spid="3"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67C80-4DA9-6341-904D-77712847A36D}"/>
              </a:ext>
            </a:extLst>
          </p:cNvPr>
          <p:cNvSpPr>
            <a:spLocks noGrp="1"/>
          </p:cNvSpPr>
          <p:nvPr>
            <p:ph type="title"/>
          </p:nvPr>
        </p:nvSpPr>
        <p:spPr/>
        <p:txBody>
          <a:bodyPr/>
          <a:lstStyle/>
          <a:p>
            <a:r>
              <a:rPr lang="en-US"/>
              <a:t>Saliency Maps in QA</a:t>
            </a:r>
          </a:p>
        </p:txBody>
      </p:sp>
      <p:pic>
        <p:nvPicPr>
          <p:cNvPr id="2" name="Picture 1">
            <a:extLst>
              <a:ext uri="{FF2B5EF4-FFF2-40B4-BE49-F238E27FC236}">
                <a16:creationId xmlns:a16="http://schemas.microsoft.com/office/drawing/2014/main" id="{12DB1C56-BA55-4549-A6E2-73BE8E1C0730}"/>
              </a:ext>
            </a:extLst>
          </p:cNvPr>
          <p:cNvPicPr>
            <a:picLocks noChangeAspect="1"/>
          </p:cNvPicPr>
          <p:nvPr/>
        </p:nvPicPr>
        <p:blipFill>
          <a:blip r:embed="rId3"/>
          <a:stretch>
            <a:fillRect/>
          </a:stretch>
        </p:blipFill>
        <p:spPr>
          <a:xfrm>
            <a:off x="252537" y="1271568"/>
            <a:ext cx="8638926" cy="3805142"/>
          </a:xfrm>
          <a:prstGeom prst="rect">
            <a:avLst/>
          </a:prstGeom>
        </p:spPr>
      </p:pic>
      <p:sp>
        <p:nvSpPr>
          <p:cNvPr id="6" name="TextBox 5">
            <a:extLst>
              <a:ext uri="{FF2B5EF4-FFF2-40B4-BE49-F238E27FC236}">
                <a16:creationId xmlns:a16="http://schemas.microsoft.com/office/drawing/2014/main" id="{27DBC5DF-12D5-0A4B-BB94-1B27CF5B8B45}"/>
              </a:ext>
            </a:extLst>
          </p:cNvPr>
          <p:cNvSpPr txBox="1"/>
          <p:nvPr/>
        </p:nvSpPr>
        <p:spPr>
          <a:xfrm>
            <a:off x="5629031" y="5063627"/>
            <a:ext cx="3262432" cy="230832"/>
          </a:xfrm>
          <a:prstGeom prst="rect">
            <a:avLst/>
          </a:prstGeom>
          <a:noFill/>
        </p:spPr>
        <p:txBody>
          <a:bodyPr wrap="none" rtlCol="0">
            <a:spAutoFit/>
          </a:bodyPr>
          <a:lstStyle/>
          <a:p>
            <a:r>
              <a:rPr lang="en-US" sz="900"/>
              <a:t>https://</a:t>
            </a:r>
            <a:r>
              <a:rPr lang="en-US" sz="900" err="1"/>
              <a:t>demo.allennlp.org</a:t>
            </a:r>
            <a:r>
              <a:rPr lang="en-US" sz="900"/>
              <a:t>/reading-comprehension/</a:t>
            </a:r>
            <a:r>
              <a:rPr lang="en-US" sz="900" err="1"/>
              <a:t>bidaf-elmo</a:t>
            </a:r>
            <a:endParaRPr lang="en-US" sz="900"/>
          </a:p>
        </p:txBody>
      </p:sp>
    </p:spTree>
    <p:extLst>
      <p:ext uri="{BB962C8B-B14F-4D97-AF65-F5344CB8AC3E}">
        <p14:creationId xmlns:p14="http://schemas.microsoft.com/office/powerpoint/2010/main" val="765884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0C03-EEBB-7846-A0B7-7155AE05C2F5}"/>
              </a:ext>
            </a:extLst>
          </p:cNvPr>
          <p:cNvSpPr>
            <a:spLocks noGrp="1"/>
          </p:cNvSpPr>
          <p:nvPr>
            <p:ph type="title"/>
          </p:nvPr>
        </p:nvSpPr>
        <p:spPr/>
        <p:txBody>
          <a:bodyPr/>
          <a:lstStyle/>
          <a:p>
            <a:r>
              <a:rPr lang="en-US"/>
              <a:t>Attention-based Saliency Maps</a:t>
            </a:r>
          </a:p>
        </p:txBody>
      </p:sp>
      <p:sp>
        <p:nvSpPr>
          <p:cNvPr id="4" name="Content Placeholder 3">
            <a:extLst>
              <a:ext uri="{FF2B5EF4-FFF2-40B4-BE49-F238E27FC236}">
                <a16:creationId xmlns:a16="http://schemas.microsoft.com/office/drawing/2014/main" id="{5B96AD04-B4D3-324D-844C-0072C485E8D9}"/>
              </a:ext>
            </a:extLst>
          </p:cNvPr>
          <p:cNvSpPr>
            <a:spLocks noGrp="1"/>
          </p:cNvSpPr>
          <p:nvPr>
            <p:ph sz="half" idx="1"/>
          </p:nvPr>
        </p:nvSpPr>
        <p:spPr>
          <a:xfrm>
            <a:off x="181120" y="1326886"/>
            <a:ext cx="4534895" cy="3546838"/>
          </a:xfrm>
        </p:spPr>
        <p:txBody>
          <a:bodyPr/>
          <a:lstStyle/>
          <a:p>
            <a:pPr marL="342900" indent="-342900">
              <a:buFont typeface="Arial" panose="020B0604020202020204" pitchFamily="34" charset="0"/>
              <a:buChar char="•"/>
            </a:pPr>
            <a:r>
              <a:rPr lang="en-US"/>
              <a:t>Attention calculates a distribution over inputs</a:t>
            </a:r>
          </a:p>
          <a:p>
            <a:pPr marL="342900" indent="-342900">
              <a:buFont typeface="Arial" panose="020B0604020202020204" pitchFamily="34" charset="0"/>
              <a:buChar char="•"/>
            </a:pPr>
            <a:r>
              <a:rPr lang="en-US"/>
              <a:t>It can naturally show the importance of the inputs</a:t>
            </a:r>
          </a:p>
        </p:txBody>
      </p:sp>
      <p:pic>
        <p:nvPicPr>
          <p:cNvPr id="6" name="Content Placeholder 5">
            <a:extLst>
              <a:ext uri="{FF2B5EF4-FFF2-40B4-BE49-F238E27FC236}">
                <a16:creationId xmlns:a16="http://schemas.microsoft.com/office/drawing/2014/main" id="{7384C469-871E-A946-AAC4-8409F0E71A1D}"/>
              </a:ext>
            </a:extLst>
          </p:cNvPr>
          <p:cNvPicPr>
            <a:picLocks noGrp="1" noChangeAspect="1"/>
          </p:cNvPicPr>
          <p:nvPr>
            <p:ph sz="half" idx="10"/>
          </p:nvPr>
        </p:nvPicPr>
        <p:blipFill>
          <a:blip r:embed="rId3"/>
          <a:stretch>
            <a:fillRect/>
          </a:stretch>
        </p:blipFill>
        <p:spPr>
          <a:xfrm>
            <a:off x="4960497" y="1327150"/>
            <a:ext cx="3707693" cy="3792538"/>
          </a:xfrm>
          <a:prstGeom prst="rect">
            <a:avLst/>
          </a:prstGeom>
        </p:spPr>
      </p:pic>
      <p:sp>
        <p:nvSpPr>
          <p:cNvPr id="8" name="TextBox 7">
            <a:extLst>
              <a:ext uri="{FF2B5EF4-FFF2-40B4-BE49-F238E27FC236}">
                <a16:creationId xmlns:a16="http://schemas.microsoft.com/office/drawing/2014/main" id="{B1380003-E509-754D-8372-3A574A2D325A}"/>
              </a:ext>
            </a:extLst>
          </p:cNvPr>
          <p:cNvSpPr txBox="1"/>
          <p:nvPr/>
        </p:nvSpPr>
        <p:spPr>
          <a:xfrm>
            <a:off x="4929644" y="4979981"/>
            <a:ext cx="4056595" cy="279413"/>
          </a:xfrm>
          <a:prstGeom prst="rect">
            <a:avLst/>
          </a:prstGeom>
          <a:noFill/>
        </p:spPr>
        <p:txBody>
          <a:bodyPr wrap="square" rtlCol="0">
            <a:spAutoFit/>
          </a:bodyPr>
          <a:lstStyle/>
          <a:p>
            <a:r>
              <a:rPr lang="en-US" sz="600">
                <a:hlinkClick r:id="rId4"/>
              </a:rPr>
              <a:t>https://colab.research.google.com/github/tensorflow/tensor2tensor/blob/master/tensor2tensor/notebooks/hello_t2t.ipynb#scrollTo=OJKU36QAfqOC</a:t>
            </a:r>
            <a:r>
              <a:rPr lang="en-US" sz="600"/>
              <a:t> </a:t>
            </a:r>
          </a:p>
        </p:txBody>
      </p:sp>
    </p:spTree>
    <p:extLst>
      <p:ext uri="{BB962C8B-B14F-4D97-AF65-F5344CB8AC3E}">
        <p14:creationId xmlns:p14="http://schemas.microsoft.com/office/powerpoint/2010/main" val="1007671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547059-130D-7011-59D0-EAFE1745B366}"/>
              </a:ext>
            </a:extLst>
          </p:cNvPr>
          <p:cNvSpPr>
            <a:spLocks noGrp="1"/>
          </p:cNvSpPr>
          <p:nvPr>
            <p:ph type="title"/>
          </p:nvPr>
        </p:nvSpPr>
        <p:spPr>
          <a:xfrm>
            <a:off x="181499" y="407458"/>
            <a:ext cx="6821383" cy="698500"/>
          </a:xfrm>
        </p:spPr>
        <p:txBody>
          <a:bodyPr/>
          <a:lstStyle/>
          <a:p>
            <a:r>
              <a:rPr lang="en-US"/>
              <a:t>What is QA?</a:t>
            </a:r>
          </a:p>
        </p:txBody>
      </p:sp>
      <p:pic>
        <p:nvPicPr>
          <p:cNvPr id="2050" name="Picture 2" descr="Want to know how Deep Learning works? Here's a quick guide for everyone.">
            <a:extLst>
              <a:ext uri="{FF2B5EF4-FFF2-40B4-BE49-F238E27FC236}">
                <a16:creationId xmlns:a16="http://schemas.microsoft.com/office/drawing/2014/main" id="{466E96EC-037D-5C4E-B630-80B0D7750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032" y="1289695"/>
            <a:ext cx="2631654" cy="17534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AC6760-AB35-9449-A7FF-CE017C931261}"/>
              </a:ext>
            </a:extLst>
          </p:cNvPr>
          <p:cNvSpPr txBox="1"/>
          <p:nvPr/>
        </p:nvSpPr>
        <p:spPr>
          <a:xfrm>
            <a:off x="1245572" y="1981760"/>
            <a:ext cx="1107996" cy="369332"/>
          </a:xfrm>
          <a:prstGeom prst="rect">
            <a:avLst/>
          </a:prstGeom>
          <a:noFill/>
        </p:spPr>
        <p:txBody>
          <a:bodyPr wrap="none" rtlCol="0">
            <a:spAutoFit/>
          </a:bodyPr>
          <a:lstStyle/>
          <a:p>
            <a:r>
              <a:rPr lang="en-US"/>
              <a:t>Question</a:t>
            </a:r>
          </a:p>
        </p:txBody>
      </p:sp>
      <p:sp>
        <p:nvSpPr>
          <p:cNvPr id="5" name="TextBox 4">
            <a:extLst>
              <a:ext uri="{FF2B5EF4-FFF2-40B4-BE49-F238E27FC236}">
                <a16:creationId xmlns:a16="http://schemas.microsoft.com/office/drawing/2014/main" id="{F62847CC-269E-5F47-BF29-1CA5AC1DAF53}"/>
              </a:ext>
            </a:extLst>
          </p:cNvPr>
          <p:cNvSpPr txBox="1"/>
          <p:nvPr/>
        </p:nvSpPr>
        <p:spPr>
          <a:xfrm>
            <a:off x="6785868" y="1981760"/>
            <a:ext cx="954107" cy="369332"/>
          </a:xfrm>
          <a:prstGeom prst="rect">
            <a:avLst/>
          </a:prstGeom>
          <a:noFill/>
        </p:spPr>
        <p:txBody>
          <a:bodyPr wrap="none" rtlCol="0">
            <a:spAutoFit/>
          </a:bodyPr>
          <a:lstStyle/>
          <a:p>
            <a:r>
              <a:rPr lang="en-US"/>
              <a:t>Answer</a:t>
            </a:r>
          </a:p>
        </p:txBody>
      </p:sp>
      <p:pic>
        <p:nvPicPr>
          <p:cNvPr id="6" name="Picture 5">
            <a:extLst>
              <a:ext uri="{FF2B5EF4-FFF2-40B4-BE49-F238E27FC236}">
                <a16:creationId xmlns:a16="http://schemas.microsoft.com/office/drawing/2014/main" id="{7EEEC991-945F-B048-BBE6-8CE797C50C88}"/>
              </a:ext>
            </a:extLst>
          </p:cNvPr>
          <p:cNvPicPr>
            <a:picLocks noChangeAspect="1"/>
          </p:cNvPicPr>
          <p:nvPr/>
        </p:nvPicPr>
        <p:blipFill>
          <a:blip r:embed="rId4"/>
          <a:stretch>
            <a:fillRect/>
          </a:stretch>
        </p:blipFill>
        <p:spPr>
          <a:xfrm>
            <a:off x="2355850" y="3043157"/>
            <a:ext cx="4432300" cy="2095500"/>
          </a:xfrm>
          <a:prstGeom prst="rect">
            <a:avLst/>
          </a:prstGeom>
        </p:spPr>
      </p:pic>
      <p:cxnSp>
        <p:nvCxnSpPr>
          <p:cNvPr id="9" name="Straight Arrow Connector 8">
            <a:extLst>
              <a:ext uri="{FF2B5EF4-FFF2-40B4-BE49-F238E27FC236}">
                <a16:creationId xmlns:a16="http://schemas.microsoft.com/office/drawing/2014/main" id="{2AB8E2DA-33BB-EE47-A21E-2CC287837915}"/>
              </a:ext>
            </a:extLst>
          </p:cNvPr>
          <p:cNvCxnSpPr>
            <a:cxnSpLocks/>
            <a:stCxn id="4" idx="3"/>
            <a:endCxn id="2050" idx="1"/>
          </p:cNvCxnSpPr>
          <p:nvPr/>
        </p:nvCxnSpPr>
        <p:spPr>
          <a:xfrm>
            <a:off x="2353568" y="2166426"/>
            <a:ext cx="90146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353A87E7-D86D-1840-BD2F-2740BCDCD38C}"/>
              </a:ext>
            </a:extLst>
          </p:cNvPr>
          <p:cNvCxnSpPr>
            <a:cxnSpLocks/>
            <a:stCxn id="2050" idx="3"/>
            <a:endCxn id="5" idx="1"/>
          </p:cNvCxnSpPr>
          <p:nvPr/>
        </p:nvCxnSpPr>
        <p:spPr>
          <a:xfrm>
            <a:off x="5886686" y="2166426"/>
            <a:ext cx="8991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4682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0C03-EEBB-7846-A0B7-7155AE05C2F5}"/>
              </a:ext>
            </a:extLst>
          </p:cNvPr>
          <p:cNvSpPr>
            <a:spLocks noGrp="1"/>
          </p:cNvSpPr>
          <p:nvPr>
            <p:ph type="title"/>
          </p:nvPr>
        </p:nvSpPr>
        <p:spPr/>
        <p:txBody>
          <a:bodyPr/>
          <a:lstStyle/>
          <a:p>
            <a:r>
              <a:rPr lang="en-US"/>
              <a:t>Attention-based Saliency Maps</a:t>
            </a:r>
          </a:p>
        </p:txBody>
      </p:sp>
      <p:sp>
        <p:nvSpPr>
          <p:cNvPr id="4" name="Content Placeholder 3">
            <a:extLst>
              <a:ext uri="{FF2B5EF4-FFF2-40B4-BE49-F238E27FC236}">
                <a16:creationId xmlns:a16="http://schemas.microsoft.com/office/drawing/2014/main" id="{5B96AD04-B4D3-324D-844C-0072C485E8D9}"/>
              </a:ext>
            </a:extLst>
          </p:cNvPr>
          <p:cNvSpPr>
            <a:spLocks noGrp="1"/>
          </p:cNvSpPr>
          <p:nvPr>
            <p:ph sz="half" idx="1"/>
          </p:nvPr>
        </p:nvSpPr>
        <p:spPr>
          <a:xfrm>
            <a:off x="181120" y="1326886"/>
            <a:ext cx="4534895" cy="3546838"/>
          </a:xfrm>
        </p:spPr>
        <p:txBody>
          <a:bodyPr/>
          <a:lstStyle/>
          <a:p>
            <a:pPr marL="342900" indent="-342900">
              <a:buFont typeface="Arial" panose="020B0604020202020204" pitchFamily="34" charset="0"/>
              <a:buChar char="•"/>
            </a:pPr>
            <a:r>
              <a:rPr lang="en-US"/>
              <a:t>In QA, use the [CLS] attention weights [1]</a:t>
            </a:r>
          </a:p>
          <a:p>
            <a:pPr marL="342900" indent="-342900">
              <a:buFont typeface="Arial" panose="020B0604020202020204" pitchFamily="34" charset="0"/>
              <a:buChar char="•"/>
            </a:pPr>
            <a:r>
              <a:rPr lang="en-US"/>
              <a:t>However, attention is highly inconsistent and may not necessarily correspond to importance [1,2]</a:t>
            </a:r>
          </a:p>
          <a:p>
            <a:pPr marL="342900" indent="-342900">
              <a:buFont typeface="Arial" panose="020B0604020202020204" pitchFamily="34" charset="0"/>
              <a:buChar char="•"/>
            </a:pPr>
            <a:r>
              <a:rPr lang="en-US"/>
              <a:t>Scaled Attention:</a:t>
            </a:r>
          </a:p>
          <a:p>
            <a:pPr marL="522288" lvl="1" indent="-342900">
              <a:buFont typeface="Arial" panose="020B0604020202020204" pitchFamily="34" charset="0"/>
              <a:buChar char="•"/>
            </a:pPr>
            <a:r>
              <a:rPr lang="en-US"/>
              <a:t>Attention Scores x Gradient</a:t>
            </a:r>
          </a:p>
        </p:txBody>
      </p:sp>
      <p:pic>
        <p:nvPicPr>
          <p:cNvPr id="6" name="Content Placeholder 5">
            <a:extLst>
              <a:ext uri="{FF2B5EF4-FFF2-40B4-BE49-F238E27FC236}">
                <a16:creationId xmlns:a16="http://schemas.microsoft.com/office/drawing/2014/main" id="{7384C469-871E-A946-AAC4-8409F0E71A1D}"/>
              </a:ext>
            </a:extLst>
          </p:cNvPr>
          <p:cNvPicPr>
            <a:picLocks noGrp="1" noChangeAspect="1"/>
          </p:cNvPicPr>
          <p:nvPr>
            <p:ph sz="half" idx="10"/>
          </p:nvPr>
        </p:nvPicPr>
        <p:blipFill>
          <a:blip r:embed="rId3"/>
          <a:stretch>
            <a:fillRect/>
          </a:stretch>
        </p:blipFill>
        <p:spPr>
          <a:xfrm>
            <a:off x="4960497" y="1327150"/>
            <a:ext cx="3707693" cy="3792538"/>
          </a:xfrm>
          <a:prstGeom prst="rect">
            <a:avLst/>
          </a:prstGeom>
        </p:spPr>
      </p:pic>
      <p:sp>
        <p:nvSpPr>
          <p:cNvPr id="7" name="TextBox 6">
            <a:extLst>
              <a:ext uri="{FF2B5EF4-FFF2-40B4-BE49-F238E27FC236}">
                <a16:creationId xmlns:a16="http://schemas.microsoft.com/office/drawing/2014/main" id="{B92975A3-5406-FB47-BFCA-9B63FD7A8A75}"/>
              </a:ext>
            </a:extLst>
          </p:cNvPr>
          <p:cNvSpPr txBox="1"/>
          <p:nvPr/>
        </p:nvSpPr>
        <p:spPr>
          <a:xfrm>
            <a:off x="181120" y="4979981"/>
            <a:ext cx="3528392" cy="338554"/>
          </a:xfrm>
          <a:prstGeom prst="rect">
            <a:avLst/>
          </a:prstGeom>
          <a:noFill/>
        </p:spPr>
        <p:txBody>
          <a:bodyPr wrap="square" rtlCol="0">
            <a:spAutoFit/>
          </a:bodyPr>
          <a:lstStyle/>
          <a:p>
            <a:r>
              <a:rPr lang="en-US" sz="800">
                <a:hlinkClick r:id="rId4"/>
              </a:rPr>
              <a:t>[1] Is Attention Interpretable?</a:t>
            </a:r>
            <a:r>
              <a:rPr lang="en-US" sz="800"/>
              <a:t> (Serrano &amp; Smith, ACL 2019)</a:t>
            </a:r>
          </a:p>
          <a:p>
            <a:r>
              <a:rPr lang="en-US" sz="800">
                <a:hlinkClick r:id="rId5"/>
              </a:rPr>
              <a:t>[2] </a:t>
            </a:r>
            <a:r>
              <a:rPr lang="en-US" sz="800">
                <a:hlinkClick r:id="rId6"/>
              </a:rPr>
              <a:t>Attention is not Explanation</a:t>
            </a:r>
            <a:r>
              <a:rPr lang="en-US" sz="800"/>
              <a:t> (Jain &amp; Wallace, NAACL 2019)</a:t>
            </a:r>
            <a:endParaRPr lang="en-US" sz="800">
              <a:hlinkClick r:id="rId5"/>
            </a:endParaRPr>
          </a:p>
        </p:txBody>
      </p:sp>
      <p:sp>
        <p:nvSpPr>
          <p:cNvPr id="8" name="TextBox 7">
            <a:extLst>
              <a:ext uri="{FF2B5EF4-FFF2-40B4-BE49-F238E27FC236}">
                <a16:creationId xmlns:a16="http://schemas.microsoft.com/office/drawing/2014/main" id="{B1380003-E509-754D-8372-3A574A2D325A}"/>
              </a:ext>
            </a:extLst>
          </p:cNvPr>
          <p:cNvSpPr txBox="1"/>
          <p:nvPr/>
        </p:nvSpPr>
        <p:spPr>
          <a:xfrm>
            <a:off x="4929644" y="4979981"/>
            <a:ext cx="4056595" cy="279413"/>
          </a:xfrm>
          <a:prstGeom prst="rect">
            <a:avLst/>
          </a:prstGeom>
          <a:noFill/>
        </p:spPr>
        <p:txBody>
          <a:bodyPr wrap="square" rtlCol="0">
            <a:spAutoFit/>
          </a:bodyPr>
          <a:lstStyle/>
          <a:p>
            <a:r>
              <a:rPr lang="en-US" sz="600">
                <a:hlinkClick r:id="rId5"/>
              </a:rPr>
              <a:t>https://colab.research.google.com/github/tensorflow/tensor2tensor/blob/master/tensor2tensor/notebooks/hello_t2t.ipynb#scrollTo=OJKU36QAfqOC</a:t>
            </a:r>
            <a:r>
              <a:rPr lang="en-US" sz="600"/>
              <a:t> </a:t>
            </a:r>
          </a:p>
        </p:txBody>
      </p:sp>
    </p:spTree>
    <p:extLst>
      <p:ext uri="{BB962C8B-B14F-4D97-AF65-F5344CB8AC3E}">
        <p14:creationId xmlns:p14="http://schemas.microsoft.com/office/powerpoint/2010/main" val="2499006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6A18-4F23-5C41-B098-CED43D6095CE}"/>
              </a:ext>
            </a:extLst>
          </p:cNvPr>
          <p:cNvSpPr>
            <a:spLocks noGrp="1"/>
          </p:cNvSpPr>
          <p:nvPr>
            <p:ph type="title"/>
          </p:nvPr>
        </p:nvSpPr>
        <p:spPr/>
        <p:txBody>
          <a:bodyPr/>
          <a:lstStyle/>
          <a:p>
            <a:r>
              <a:rPr lang="en-US"/>
              <a:t>Behavioral Testing</a:t>
            </a:r>
          </a:p>
        </p:txBody>
      </p:sp>
      <p:grpSp>
        <p:nvGrpSpPr>
          <p:cNvPr id="11" name="Group 10">
            <a:extLst>
              <a:ext uri="{FF2B5EF4-FFF2-40B4-BE49-F238E27FC236}">
                <a16:creationId xmlns:a16="http://schemas.microsoft.com/office/drawing/2014/main" id="{6629994A-682E-EB40-AE87-590E8EF6BB02}"/>
              </a:ext>
            </a:extLst>
          </p:cNvPr>
          <p:cNvGrpSpPr/>
          <p:nvPr/>
        </p:nvGrpSpPr>
        <p:grpSpPr>
          <a:xfrm>
            <a:off x="4605661" y="1849387"/>
            <a:ext cx="4289900" cy="2755019"/>
            <a:chOff x="4572000" y="1777380"/>
            <a:chExt cx="4357220" cy="2762224"/>
          </a:xfrm>
        </p:grpSpPr>
        <p:pic>
          <p:nvPicPr>
            <p:cNvPr id="8" name="Picture 7">
              <a:extLst>
                <a:ext uri="{FF2B5EF4-FFF2-40B4-BE49-F238E27FC236}">
                  <a16:creationId xmlns:a16="http://schemas.microsoft.com/office/drawing/2014/main" id="{99D6ABD5-8786-C746-948F-929F01642229}"/>
                </a:ext>
              </a:extLst>
            </p:cNvPr>
            <p:cNvPicPr>
              <a:picLocks noChangeAspect="1"/>
            </p:cNvPicPr>
            <p:nvPr/>
          </p:nvPicPr>
          <p:blipFill>
            <a:blip r:embed="rId3"/>
            <a:stretch>
              <a:fillRect/>
            </a:stretch>
          </p:blipFill>
          <p:spPr>
            <a:xfrm>
              <a:off x="5186411" y="3019962"/>
              <a:ext cx="3117992" cy="1519642"/>
            </a:xfrm>
            <a:prstGeom prst="rect">
              <a:avLst/>
            </a:prstGeom>
          </p:spPr>
        </p:pic>
        <p:pic>
          <p:nvPicPr>
            <p:cNvPr id="9" name="Picture 8">
              <a:extLst>
                <a:ext uri="{FF2B5EF4-FFF2-40B4-BE49-F238E27FC236}">
                  <a16:creationId xmlns:a16="http://schemas.microsoft.com/office/drawing/2014/main" id="{DD0874E0-D99B-AA49-A56B-C6321C22F0CC}"/>
                </a:ext>
              </a:extLst>
            </p:cNvPr>
            <p:cNvPicPr>
              <a:picLocks noChangeAspect="1"/>
            </p:cNvPicPr>
            <p:nvPr/>
          </p:nvPicPr>
          <p:blipFill>
            <a:blip r:embed="rId4"/>
            <a:stretch>
              <a:fillRect/>
            </a:stretch>
          </p:blipFill>
          <p:spPr>
            <a:xfrm>
              <a:off x="4572000" y="1777380"/>
              <a:ext cx="4357220" cy="1194817"/>
            </a:xfrm>
            <a:prstGeom prst="rect">
              <a:avLst/>
            </a:prstGeom>
          </p:spPr>
        </p:pic>
      </p:grpSp>
      <p:graphicFrame>
        <p:nvGraphicFramePr>
          <p:cNvPr id="26" name="Content Placeholder 25">
            <a:extLst>
              <a:ext uri="{FF2B5EF4-FFF2-40B4-BE49-F238E27FC236}">
                <a16:creationId xmlns:a16="http://schemas.microsoft.com/office/drawing/2014/main" id="{8D9AE5F5-5CEB-8346-8AEB-28ED643EFC10}"/>
              </a:ext>
            </a:extLst>
          </p:cNvPr>
          <p:cNvGraphicFramePr>
            <a:graphicFrameLocks noGrp="1"/>
          </p:cNvGraphicFramePr>
          <p:nvPr>
            <p:ph sz="half" idx="1"/>
            <p:extLst>
              <p:ext uri="{D42A27DB-BD31-4B8C-83A1-F6EECF244321}">
                <p14:modId xmlns:p14="http://schemas.microsoft.com/office/powerpoint/2010/main" val="1050523708"/>
              </p:ext>
            </p:extLst>
          </p:nvPr>
        </p:nvGraphicFramePr>
        <p:xfrm>
          <a:off x="181121" y="1326886"/>
          <a:ext cx="4357220" cy="37928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9" name="Rectangle 48">
            <a:extLst>
              <a:ext uri="{FF2B5EF4-FFF2-40B4-BE49-F238E27FC236}">
                <a16:creationId xmlns:a16="http://schemas.microsoft.com/office/drawing/2014/main" id="{FFB70318-F050-894D-B385-09AD326E1D6E}"/>
              </a:ext>
            </a:extLst>
          </p:cNvPr>
          <p:cNvSpPr/>
          <p:nvPr/>
        </p:nvSpPr>
        <p:spPr>
          <a:xfrm>
            <a:off x="7039061" y="5076710"/>
            <a:ext cx="1979712" cy="230832"/>
          </a:xfrm>
          <a:prstGeom prst="rect">
            <a:avLst/>
          </a:prstGeom>
        </p:spPr>
        <p:txBody>
          <a:bodyPr wrap="square">
            <a:spAutoFit/>
          </a:bodyPr>
          <a:lstStyle/>
          <a:p>
            <a:pPr algn="r"/>
            <a:r>
              <a:rPr lang="en-US" sz="900"/>
              <a:t>Icons created by </a:t>
            </a:r>
            <a:r>
              <a:rPr lang="en-US" sz="900" err="1"/>
              <a:t>Freepik</a:t>
            </a:r>
            <a:r>
              <a:rPr lang="en-US" sz="900"/>
              <a:t> - </a:t>
            </a:r>
            <a:r>
              <a:rPr lang="en-US" sz="900" err="1"/>
              <a:t>Flaticon</a:t>
            </a:r>
            <a:endParaRPr lang="en-US" sz="900"/>
          </a:p>
        </p:txBody>
      </p:sp>
    </p:spTree>
    <p:extLst>
      <p:ext uri="{BB962C8B-B14F-4D97-AF65-F5344CB8AC3E}">
        <p14:creationId xmlns:p14="http://schemas.microsoft.com/office/powerpoint/2010/main" val="4015065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744C-94BD-4F45-B69D-298EF4731223}"/>
              </a:ext>
            </a:extLst>
          </p:cNvPr>
          <p:cNvSpPr>
            <a:spLocks noGrp="1"/>
          </p:cNvSpPr>
          <p:nvPr>
            <p:ph type="title"/>
          </p:nvPr>
        </p:nvSpPr>
        <p:spPr/>
        <p:txBody>
          <a:bodyPr/>
          <a:lstStyle/>
          <a:p>
            <a:r>
              <a:rPr lang="en-US"/>
              <a:t>Behavioral Testing: Minimum Functionality Tests</a:t>
            </a:r>
          </a:p>
        </p:txBody>
      </p:sp>
      <p:sp>
        <p:nvSpPr>
          <p:cNvPr id="3" name="Content Placeholder 2">
            <a:extLst>
              <a:ext uri="{FF2B5EF4-FFF2-40B4-BE49-F238E27FC236}">
                <a16:creationId xmlns:a16="http://schemas.microsoft.com/office/drawing/2014/main" id="{597F47F4-EB50-1241-A1AF-2419C8B736CE}"/>
              </a:ext>
            </a:extLst>
          </p:cNvPr>
          <p:cNvSpPr>
            <a:spLocks noGrp="1"/>
          </p:cNvSpPr>
          <p:nvPr>
            <p:ph sz="half" idx="1"/>
          </p:nvPr>
        </p:nvSpPr>
        <p:spPr/>
        <p:txBody>
          <a:bodyPr/>
          <a:lstStyle/>
          <a:p>
            <a:pPr marL="342900" indent="-342900">
              <a:buFont typeface="Arial" panose="020B0604020202020204" pitchFamily="34" charset="0"/>
              <a:buChar char="•"/>
            </a:pPr>
            <a:r>
              <a:rPr lang="en-DE"/>
              <a:t>≈ Unit Testing</a:t>
            </a:r>
          </a:p>
          <a:p>
            <a:pPr marL="342900" indent="-342900">
              <a:buFont typeface="Arial" panose="020B0604020202020204" pitchFamily="34" charset="0"/>
              <a:buChar char="•"/>
            </a:pPr>
            <a:r>
              <a:rPr lang="en-DE"/>
              <a:t>Useful to </a:t>
            </a:r>
            <a:r>
              <a:rPr lang="en-DE" b="1"/>
              <a:t>detect</a:t>
            </a:r>
            <a:r>
              <a:rPr lang="en-DE"/>
              <a:t> when a model use </a:t>
            </a:r>
            <a:r>
              <a:rPr lang="en-DE" b="1"/>
              <a:t>shortcuts</a:t>
            </a:r>
            <a:r>
              <a:rPr lang="en-DE"/>
              <a:t> to solve a question instead of mastering the required ability</a:t>
            </a:r>
            <a:endParaRPr lang="en-US"/>
          </a:p>
          <a:p>
            <a:endParaRPr lang="en-US"/>
          </a:p>
        </p:txBody>
      </p:sp>
      <p:grpSp>
        <p:nvGrpSpPr>
          <p:cNvPr id="7" name="Group 6">
            <a:extLst>
              <a:ext uri="{FF2B5EF4-FFF2-40B4-BE49-F238E27FC236}">
                <a16:creationId xmlns:a16="http://schemas.microsoft.com/office/drawing/2014/main" id="{DE3109BD-60FB-574D-A337-189FB8225226}"/>
              </a:ext>
            </a:extLst>
          </p:cNvPr>
          <p:cNvGrpSpPr/>
          <p:nvPr/>
        </p:nvGrpSpPr>
        <p:grpSpPr>
          <a:xfrm>
            <a:off x="4538341" y="1842183"/>
            <a:ext cx="4357220" cy="2762224"/>
            <a:chOff x="4572000" y="1777380"/>
            <a:chExt cx="4357220" cy="2762224"/>
          </a:xfrm>
        </p:grpSpPr>
        <p:pic>
          <p:nvPicPr>
            <p:cNvPr id="8" name="Picture 7">
              <a:extLst>
                <a:ext uri="{FF2B5EF4-FFF2-40B4-BE49-F238E27FC236}">
                  <a16:creationId xmlns:a16="http://schemas.microsoft.com/office/drawing/2014/main" id="{6A72BE3A-ADF6-464D-81F1-37864B22E203}"/>
                </a:ext>
              </a:extLst>
            </p:cNvPr>
            <p:cNvPicPr>
              <a:picLocks noChangeAspect="1"/>
            </p:cNvPicPr>
            <p:nvPr/>
          </p:nvPicPr>
          <p:blipFill>
            <a:blip r:embed="rId2"/>
            <a:stretch>
              <a:fillRect/>
            </a:stretch>
          </p:blipFill>
          <p:spPr>
            <a:xfrm>
              <a:off x="5186411" y="3019962"/>
              <a:ext cx="3117992" cy="1519642"/>
            </a:xfrm>
            <a:prstGeom prst="rect">
              <a:avLst/>
            </a:prstGeom>
          </p:spPr>
        </p:pic>
        <p:pic>
          <p:nvPicPr>
            <p:cNvPr id="9" name="Picture 8">
              <a:extLst>
                <a:ext uri="{FF2B5EF4-FFF2-40B4-BE49-F238E27FC236}">
                  <a16:creationId xmlns:a16="http://schemas.microsoft.com/office/drawing/2014/main" id="{7546B3A9-1ED7-234A-AE1A-C423A6C8F014}"/>
                </a:ext>
              </a:extLst>
            </p:cNvPr>
            <p:cNvPicPr>
              <a:picLocks noChangeAspect="1"/>
            </p:cNvPicPr>
            <p:nvPr/>
          </p:nvPicPr>
          <p:blipFill>
            <a:blip r:embed="rId3"/>
            <a:stretch>
              <a:fillRect/>
            </a:stretch>
          </p:blipFill>
          <p:spPr>
            <a:xfrm>
              <a:off x="4572000" y="1777380"/>
              <a:ext cx="4357220" cy="1194817"/>
            </a:xfrm>
            <a:prstGeom prst="rect">
              <a:avLst/>
            </a:prstGeom>
          </p:spPr>
        </p:pic>
      </p:grpSp>
    </p:spTree>
    <p:extLst>
      <p:ext uri="{BB962C8B-B14F-4D97-AF65-F5344CB8AC3E}">
        <p14:creationId xmlns:p14="http://schemas.microsoft.com/office/powerpoint/2010/main" val="780813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5932-54A4-8642-B0D3-4CCCAC06D22F}"/>
              </a:ext>
            </a:extLst>
          </p:cNvPr>
          <p:cNvSpPr>
            <a:spLocks noGrp="1"/>
          </p:cNvSpPr>
          <p:nvPr>
            <p:ph type="title"/>
          </p:nvPr>
        </p:nvSpPr>
        <p:spPr/>
        <p:txBody>
          <a:bodyPr/>
          <a:lstStyle/>
          <a:p>
            <a:r>
              <a:rPr lang="en-US"/>
              <a:t>Behavioral Tests: Invariance</a:t>
            </a:r>
          </a:p>
        </p:txBody>
      </p:sp>
      <p:sp>
        <p:nvSpPr>
          <p:cNvPr id="3" name="Content Placeholder 2">
            <a:extLst>
              <a:ext uri="{FF2B5EF4-FFF2-40B4-BE49-F238E27FC236}">
                <a16:creationId xmlns:a16="http://schemas.microsoft.com/office/drawing/2014/main" id="{E45ECA12-160E-FF47-9C18-27BF395EA1AF}"/>
              </a:ext>
            </a:extLst>
          </p:cNvPr>
          <p:cNvSpPr>
            <a:spLocks noGrp="1"/>
          </p:cNvSpPr>
          <p:nvPr>
            <p:ph sz="half" idx="1"/>
          </p:nvPr>
        </p:nvSpPr>
        <p:spPr>
          <a:xfrm>
            <a:off x="181120" y="1303104"/>
            <a:ext cx="8783367" cy="698500"/>
          </a:xfrm>
        </p:spPr>
        <p:txBody>
          <a:bodyPr/>
          <a:lstStyle/>
          <a:p>
            <a:pPr algn="ctr"/>
            <a:r>
              <a:rPr lang="en-US"/>
              <a:t>Adding perturbations that shouldn’t change the output</a:t>
            </a:r>
          </a:p>
        </p:txBody>
      </p:sp>
      <p:pic>
        <p:nvPicPr>
          <p:cNvPr id="5" name="Content Placeholder 4">
            <a:extLst>
              <a:ext uri="{FF2B5EF4-FFF2-40B4-BE49-F238E27FC236}">
                <a16:creationId xmlns:a16="http://schemas.microsoft.com/office/drawing/2014/main" id="{9AB06075-66C9-9844-9A0A-B492DB4983D8}"/>
              </a:ext>
            </a:extLst>
          </p:cNvPr>
          <p:cNvPicPr>
            <a:picLocks noGrp="1" noChangeAspect="1"/>
          </p:cNvPicPr>
          <p:nvPr>
            <p:ph sz="half" idx="10"/>
          </p:nvPr>
        </p:nvPicPr>
        <p:blipFill>
          <a:blip r:embed="rId3"/>
          <a:stretch>
            <a:fillRect/>
          </a:stretch>
        </p:blipFill>
        <p:spPr>
          <a:xfrm>
            <a:off x="395536" y="2937513"/>
            <a:ext cx="8104924" cy="1576171"/>
          </a:xfrm>
          <a:prstGeom prst="rect">
            <a:avLst/>
          </a:prstGeom>
        </p:spPr>
      </p:pic>
      <p:pic>
        <p:nvPicPr>
          <p:cNvPr id="6" name="Picture 5">
            <a:extLst>
              <a:ext uri="{FF2B5EF4-FFF2-40B4-BE49-F238E27FC236}">
                <a16:creationId xmlns:a16="http://schemas.microsoft.com/office/drawing/2014/main" id="{00E397DD-AD0C-FC4C-9F49-F942FA4F6008}"/>
              </a:ext>
            </a:extLst>
          </p:cNvPr>
          <p:cNvPicPr>
            <a:picLocks noChangeAspect="1"/>
          </p:cNvPicPr>
          <p:nvPr/>
        </p:nvPicPr>
        <p:blipFill>
          <a:blip r:embed="rId4"/>
          <a:stretch>
            <a:fillRect/>
          </a:stretch>
        </p:blipFill>
        <p:spPr>
          <a:xfrm>
            <a:off x="463012" y="1891440"/>
            <a:ext cx="7979164" cy="978039"/>
          </a:xfrm>
          <a:prstGeom prst="rect">
            <a:avLst/>
          </a:prstGeom>
        </p:spPr>
      </p:pic>
      <p:sp>
        <p:nvSpPr>
          <p:cNvPr id="8" name="Content Placeholder 2">
            <a:extLst>
              <a:ext uri="{FF2B5EF4-FFF2-40B4-BE49-F238E27FC236}">
                <a16:creationId xmlns:a16="http://schemas.microsoft.com/office/drawing/2014/main" id="{6FEDA009-A58F-6746-9052-B346AAA4ADBA}"/>
              </a:ext>
            </a:extLst>
          </p:cNvPr>
          <p:cNvSpPr txBox="1">
            <a:spLocks/>
          </p:cNvSpPr>
          <p:nvPr/>
        </p:nvSpPr>
        <p:spPr bwMode="auto">
          <a:xfrm>
            <a:off x="180316" y="4657700"/>
            <a:ext cx="8783367" cy="508484"/>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0" indent="0"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8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8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8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8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8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800">
                <a:solidFill>
                  <a:schemeClr val="tx1"/>
                </a:solidFill>
                <a:latin typeface="+mn-lt"/>
              </a:defRPr>
            </a:lvl9pPr>
          </a:lstStyle>
          <a:p>
            <a:pPr algn="ctr"/>
            <a:r>
              <a:rPr lang="en-US" kern="0"/>
              <a:t>The typo made the model change the output </a:t>
            </a:r>
            <a:r>
              <a:rPr lang="en-US" kern="0">
                <a:sym typeface="Wingdings" pitchFamily="2" charset="2"/>
              </a:rPr>
              <a:t> the model is not robust</a:t>
            </a:r>
            <a:endParaRPr lang="en-US" kern="0"/>
          </a:p>
        </p:txBody>
      </p:sp>
    </p:spTree>
    <p:extLst>
      <p:ext uri="{BB962C8B-B14F-4D97-AF65-F5344CB8AC3E}">
        <p14:creationId xmlns:p14="http://schemas.microsoft.com/office/powerpoint/2010/main" val="716744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779E25-07A9-6D40-BD31-870845C94949}"/>
              </a:ext>
            </a:extLst>
          </p:cNvPr>
          <p:cNvSpPr>
            <a:spLocks noGrp="1"/>
          </p:cNvSpPr>
          <p:nvPr>
            <p:ph type="title"/>
          </p:nvPr>
        </p:nvSpPr>
        <p:spPr/>
        <p:txBody>
          <a:bodyPr/>
          <a:lstStyle/>
          <a:p>
            <a:r>
              <a:rPr lang="en-US"/>
              <a:t>UKP-</a:t>
            </a:r>
            <a:r>
              <a:rPr lang="en-US" err="1"/>
              <a:t>SQuARE</a:t>
            </a:r>
            <a:endParaRPr lang="en-US"/>
          </a:p>
        </p:txBody>
      </p:sp>
      <p:sp>
        <p:nvSpPr>
          <p:cNvPr id="5" name="Text Placeholder 4">
            <a:extLst>
              <a:ext uri="{FF2B5EF4-FFF2-40B4-BE49-F238E27FC236}">
                <a16:creationId xmlns:a16="http://schemas.microsoft.com/office/drawing/2014/main" id="{079CA462-3E15-FA44-9466-84935A979663}"/>
              </a:ext>
            </a:extLst>
          </p:cNvPr>
          <p:cNvSpPr>
            <a:spLocks noGrp="1"/>
          </p:cNvSpPr>
          <p:nvPr>
            <p:ph type="body" idx="1"/>
          </p:nvPr>
        </p:nvSpPr>
        <p:spPr/>
        <p:txBody>
          <a:bodyPr/>
          <a:lstStyle/>
          <a:p>
            <a:r>
              <a:rPr lang="en-US"/>
              <a:t>Software for Question Answering Research</a:t>
            </a:r>
          </a:p>
        </p:txBody>
      </p:sp>
    </p:spTree>
    <p:extLst>
      <p:ext uri="{BB962C8B-B14F-4D97-AF65-F5344CB8AC3E}">
        <p14:creationId xmlns:p14="http://schemas.microsoft.com/office/powerpoint/2010/main" val="185316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9CE59-F472-DE45-8BF2-8F025BAD134B}"/>
              </a:ext>
            </a:extLst>
          </p:cNvPr>
          <p:cNvSpPr>
            <a:spLocks noGrp="1"/>
          </p:cNvSpPr>
          <p:nvPr>
            <p:ph type="title"/>
          </p:nvPr>
        </p:nvSpPr>
        <p:spPr>
          <a:xfrm>
            <a:off x="181121" y="407458"/>
            <a:ext cx="6821383" cy="698500"/>
          </a:xfrm>
        </p:spPr>
        <p:txBody>
          <a:bodyPr vert="horz" wrap="square" lIns="0" tIns="0" rIns="0" bIns="0" numCol="1" anchor="ctr" anchorCtr="0" compatLnSpc="1">
            <a:prstTxWarp prst="textNoShape">
              <a:avLst/>
            </a:prstTxWarp>
            <a:normAutofit/>
          </a:bodyPr>
          <a:lstStyle/>
          <a:p>
            <a:r>
              <a:rPr lang="de-DE" b="1">
                <a:latin typeface="+mn-lt"/>
                <a:ea typeface="+mj-ea"/>
                <a:cs typeface="Tahoma" pitchFamily="34" charset="0"/>
              </a:rPr>
              <a:t>SQuARE Platform for QA Research</a:t>
            </a:r>
          </a:p>
        </p:txBody>
      </p:sp>
      <p:sp>
        <p:nvSpPr>
          <p:cNvPr id="6" name="TextBox 5">
            <a:extLst>
              <a:ext uri="{FF2B5EF4-FFF2-40B4-BE49-F238E27FC236}">
                <a16:creationId xmlns:a16="http://schemas.microsoft.com/office/drawing/2014/main" id="{09C4ABA3-BD83-CB4D-A57B-ADC2A08866CF}"/>
              </a:ext>
            </a:extLst>
          </p:cNvPr>
          <p:cNvSpPr txBox="1"/>
          <p:nvPr/>
        </p:nvSpPr>
        <p:spPr bwMode="auto">
          <a:xfrm>
            <a:off x="4662011" y="1418284"/>
            <a:ext cx="4357220" cy="3792818"/>
          </a:xfrm>
          <a:prstGeom prst="rect">
            <a:avLst/>
          </a:prstGeom>
          <a:noFill/>
          <a:ln w="9525">
            <a:noFill/>
            <a:miter lim="800000"/>
            <a:headEnd/>
            <a:tailEnd/>
          </a:ln>
          <a:effectLst/>
        </p:spPr>
        <p:txBody>
          <a:bodyPr vert="horz" wrap="square" lIns="0" tIns="45720" rIns="0" bIns="45720" numCol="1" rtlCol="0" anchor="t" anchorCtr="0" compatLnSpc="1">
            <a:prstTxWarp prst="textNoShape">
              <a:avLst/>
            </a:prstTxWarp>
            <a:normAutofit/>
          </a:bodyPr>
          <a:lstStyle/>
          <a:p>
            <a:pPr algn="ctr">
              <a:lnSpc>
                <a:spcPct val="130000"/>
              </a:lnSpc>
              <a:spcBef>
                <a:spcPts val="200"/>
              </a:spcBef>
              <a:spcAft>
                <a:spcPts val="230"/>
              </a:spcAft>
              <a:buFont typeface="Wingdings" pitchFamily="2" charset="2"/>
            </a:pPr>
            <a:endParaRPr lang="de-DE" sz="3200">
              <a:latin typeface="+mn-lt"/>
              <a:cs typeface="Tahoma" pitchFamily="34" charset="0"/>
              <a:hlinkClick r:id="rId2"/>
            </a:endParaRPr>
          </a:p>
          <a:p>
            <a:pPr algn="ctr">
              <a:lnSpc>
                <a:spcPct val="130000"/>
              </a:lnSpc>
              <a:spcBef>
                <a:spcPts val="200"/>
              </a:spcBef>
              <a:spcAft>
                <a:spcPts val="230"/>
              </a:spcAft>
              <a:buFont typeface="Wingdings" pitchFamily="2" charset="2"/>
            </a:pPr>
            <a:endParaRPr lang="de-DE" sz="3200">
              <a:latin typeface="+mn-lt"/>
              <a:cs typeface="Tahoma" pitchFamily="34" charset="0"/>
              <a:hlinkClick r:id="rId2"/>
            </a:endParaRPr>
          </a:p>
          <a:p>
            <a:pPr algn="ctr">
              <a:lnSpc>
                <a:spcPct val="130000"/>
              </a:lnSpc>
              <a:spcBef>
                <a:spcPts val="200"/>
              </a:spcBef>
              <a:spcAft>
                <a:spcPts val="230"/>
              </a:spcAft>
              <a:buFont typeface="Wingdings" pitchFamily="2" charset="2"/>
            </a:pPr>
            <a:r>
              <a:rPr lang="de-DE" sz="3200">
                <a:latin typeface="+mn-lt"/>
                <a:cs typeface="Tahoma" pitchFamily="34" charset="0"/>
                <a:hlinkClick r:id="rId3"/>
              </a:rPr>
              <a:t>https://square.ukp.informatik.tu-darmstadt.de</a:t>
            </a:r>
            <a:r>
              <a:rPr lang="de-DE" sz="3200">
                <a:latin typeface="+mn-lt"/>
                <a:cs typeface="Tahoma" pitchFamily="34" charset="0"/>
              </a:rPr>
              <a:t> </a:t>
            </a:r>
          </a:p>
        </p:txBody>
      </p:sp>
      <p:graphicFrame>
        <p:nvGraphicFramePr>
          <p:cNvPr id="12" name="Content Placeholder 4">
            <a:extLst>
              <a:ext uri="{FF2B5EF4-FFF2-40B4-BE49-F238E27FC236}">
                <a16:creationId xmlns:a16="http://schemas.microsoft.com/office/drawing/2014/main" id="{195CC6D7-920F-E0F0-6DC5-E21AA3F95F11}"/>
              </a:ext>
            </a:extLst>
          </p:cNvPr>
          <p:cNvGraphicFramePr>
            <a:graphicFrameLocks noGrp="1"/>
          </p:cNvGraphicFramePr>
          <p:nvPr>
            <p:ph sz="half" idx="10"/>
            <p:extLst>
              <p:ext uri="{D42A27DB-BD31-4B8C-83A1-F6EECF244321}">
                <p14:modId xmlns:p14="http://schemas.microsoft.com/office/powerpoint/2010/main" val="4119951070"/>
              </p:ext>
            </p:extLst>
          </p:nvPr>
        </p:nvGraphicFramePr>
        <p:xfrm>
          <a:off x="181121" y="1417340"/>
          <a:ext cx="4300870" cy="3792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1F98755D-45EC-1D4C-817E-C83DD1E62853}"/>
              </a:ext>
            </a:extLst>
          </p:cNvPr>
          <p:cNvSpPr/>
          <p:nvPr/>
        </p:nvSpPr>
        <p:spPr>
          <a:xfrm>
            <a:off x="7039061" y="5076710"/>
            <a:ext cx="1979712" cy="230832"/>
          </a:xfrm>
          <a:prstGeom prst="rect">
            <a:avLst/>
          </a:prstGeom>
        </p:spPr>
        <p:txBody>
          <a:bodyPr wrap="square">
            <a:spAutoFit/>
          </a:bodyPr>
          <a:lstStyle/>
          <a:p>
            <a:pPr algn="r"/>
            <a:r>
              <a:rPr lang="en-US" sz="900"/>
              <a:t>Icons created by </a:t>
            </a:r>
            <a:r>
              <a:rPr lang="en-US" sz="900" err="1"/>
              <a:t>Freepik</a:t>
            </a:r>
            <a:r>
              <a:rPr lang="en-US" sz="900"/>
              <a:t> - </a:t>
            </a:r>
            <a:r>
              <a:rPr lang="en-US" sz="900" err="1"/>
              <a:t>Flaticon</a:t>
            </a:r>
            <a:endParaRPr lang="en-US" sz="900"/>
          </a:p>
        </p:txBody>
      </p:sp>
    </p:spTree>
    <p:extLst>
      <p:ext uri="{BB962C8B-B14F-4D97-AF65-F5344CB8AC3E}">
        <p14:creationId xmlns:p14="http://schemas.microsoft.com/office/powerpoint/2010/main" val="3549275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792F-3C6E-B94B-8545-E92F13C859A7}"/>
              </a:ext>
            </a:extLst>
          </p:cNvPr>
          <p:cNvSpPr>
            <a:spLocks noGrp="1"/>
          </p:cNvSpPr>
          <p:nvPr>
            <p:ph type="title"/>
          </p:nvPr>
        </p:nvSpPr>
        <p:spPr/>
        <p:txBody>
          <a:bodyPr/>
          <a:lstStyle/>
          <a:p>
            <a:r>
              <a:rPr lang="en-US"/>
              <a:t>Deploying Models on </a:t>
            </a:r>
            <a:r>
              <a:rPr lang="en-US" err="1"/>
              <a:t>SQuARE</a:t>
            </a:r>
            <a:endParaRPr lang="en-US"/>
          </a:p>
        </p:txBody>
      </p:sp>
      <p:pic>
        <p:nvPicPr>
          <p:cNvPr id="4" name="Content Placeholder 3">
            <a:extLst>
              <a:ext uri="{FF2B5EF4-FFF2-40B4-BE49-F238E27FC236}">
                <a16:creationId xmlns:a16="http://schemas.microsoft.com/office/drawing/2014/main" id="{99A64756-0423-3A4D-B2CE-D77B64AC503B}"/>
              </a:ext>
            </a:extLst>
          </p:cNvPr>
          <p:cNvPicPr>
            <a:picLocks noGrp="1" noChangeAspect="1"/>
          </p:cNvPicPr>
          <p:nvPr>
            <p:ph idx="11"/>
          </p:nvPr>
        </p:nvPicPr>
        <p:blipFill>
          <a:blip r:embed="rId3"/>
          <a:stretch>
            <a:fillRect/>
          </a:stretch>
        </p:blipFill>
        <p:spPr>
          <a:xfrm>
            <a:off x="1696124" y="1349375"/>
            <a:ext cx="5753339" cy="3733800"/>
          </a:xfrm>
          <a:prstGeom prst="rect">
            <a:avLst/>
          </a:prstGeom>
        </p:spPr>
      </p:pic>
      <p:sp>
        <p:nvSpPr>
          <p:cNvPr id="5" name="TextBox 4">
            <a:extLst>
              <a:ext uri="{FF2B5EF4-FFF2-40B4-BE49-F238E27FC236}">
                <a16:creationId xmlns:a16="http://schemas.microsoft.com/office/drawing/2014/main" id="{FD49F4D4-2241-EA4B-AE1B-40791062978A}"/>
              </a:ext>
            </a:extLst>
          </p:cNvPr>
          <p:cNvSpPr txBox="1"/>
          <p:nvPr/>
        </p:nvSpPr>
        <p:spPr>
          <a:xfrm>
            <a:off x="4506" y="1921396"/>
            <a:ext cx="1394934" cy="584775"/>
          </a:xfrm>
          <a:prstGeom prst="rect">
            <a:avLst/>
          </a:prstGeom>
          <a:noFill/>
        </p:spPr>
        <p:txBody>
          <a:bodyPr wrap="none" rtlCol="0">
            <a:spAutoFit/>
          </a:bodyPr>
          <a:lstStyle/>
          <a:p>
            <a:r>
              <a:rPr lang="en-US" sz="1600"/>
              <a:t>The name of </a:t>
            </a:r>
          </a:p>
          <a:p>
            <a:r>
              <a:rPr lang="en-US" sz="1600"/>
              <a:t>your model</a:t>
            </a:r>
          </a:p>
        </p:txBody>
      </p:sp>
      <p:sp>
        <p:nvSpPr>
          <p:cNvPr id="6" name="TextBox 5">
            <a:extLst>
              <a:ext uri="{FF2B5EF4-FFF2-40B4-BE49-F238E27FC236}">
                <a16:creationId xmlns:a16="http://schemas.microsoft.com/office/drawing/2014/main" id="{E7C1E558-A1DA-954D-AFEA-1409089BC213}"/>
              </a:ext>
            </a:extLst>
          </p:cNvPr>
          <p:cNvSpPr txBox="1"/>
          <p:nvPr/>
        </p:nvSpPr>
        <p:spPr>
          <a:xfrm>
            <a:off x="11141" y="4593322"/>
            <a:ext cx="1544013" cy="584775"/>
          </a:xfrm>
          <a:prstGeom prst="rect">
            <a:avLst/>
          </a:prstGeom>
          <a:noFill/>
        </p:spPr>
        <p:txBody>
          <a:bodyPr wrap="square" rtlCol="0">
            <a:spAutoFit/>
          </a:bodyPr>
          <a:lstStyle/>
          <a:p>
            <a:r>
              <a:rPr lang="en-US" sz="1600"/>
              <a:t>The ID in HF’s model hub. </a:t>
            </a:r>
          </a:p>
        </p:txBody>
      </p:sp>
      <p:cxnSp>
        <p:nvCxnSpPr>
          <p:cNvPr id="8" name="Straight Arrow Connector 7">
            <a:extLst>
              <a:ext uri="{FF2B5EF4-FFF2-40B4-BE49-F238E27FC236}">
                <a16:creationId xmlns:a16="http://schemas.microsoft.com/office/drawing/2014/main" id="{1164A714-A866-874E-A86C-DD61351BF16B}"/>
              </a:ext>
            </a:extLst>
          </p:cNvPr>
          <p:cNvCxnSpPr>
            <a:cxnSpLocks/>
            <a:endCxn id="5" idx="3"/>
          </p:cNvCxnSpPr>
          <p:nvPr/>
        </p:nvCxnSpPr>
        <p:spPr>
          <a:xfrm flipH="1" flipV="1">
            <a:off x="1399440" y="2213784"/>
            <a:ext cx="295097" cy="353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4A38755-6A7A-A34D-8576-7C8F30B9B513}"/>
              </a:ext>
            </a:extLst>
          </p:cNvPr>
          <p:cNvCxnSpPr>
            <a:cxnSpLocks/>
            <a:endCxn id="6" idx="3"/>
          </p:cNvCxnSpPr>
          <p:nvPr/>
        </p:nvCxnSpPr>
        <p:spPr>
          <a:xfrm flipH="1" flipV="1">
            <a:off x="1555154" y="4885710"/>
            <a:ext cx="336230" cy="54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881DA1D-1D72-8146-BC68-44A3A4E70006}"/>
              </a:ext>
            </a:extLst>
          </p:cNvPr>
          <p:cNvCxnSpPr>
            <a:cxnSpLocks/>
          </p:cNvCxnSpPr>
          <p:nvPr/>
        </p:nvCxnSpPr>
        <p:spPr>
          <a:xfrm flipV="1">
            <a:off x="5292080" y="3416904"/>
            <a:ext cx="2304989" cy="1606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4DD0C3E-C233-474A-BCF6-677631FE3316}"/>
              </a:ext>
            </a:extLst>
          </p:cNvPr>
          <p:cNvSpPr txBox="1"/>
          <p:nvPr/>
        </p:nvSpPr>
        <p:spPr>
          <a:xfrm>
            <a:off x="7530244" y="2955239"/>
            <a:ext cx="1544013" cy="830997"/>
          </a:xfrm>
          <a:prstGeom prst="rect">
            <a:avLst/>
          </a:prstGeom>
          <a:noFill/>
        </p:spPr>
        <p:txBody>
          <a:bodyPr wrap="square" rtlCol="0">
            <a:spAutoFit/>
          </a:bodyPr>
          <a:lstStyle/>
          <a:p>
            <a:r>
              <a:rPr lang="en-US" sz="1600"/>
              <a:t>Publicly available for everybody</a:t>
            </a:r>
          </a:p>
        </p:txBody>
      </p:sp>
      <p:cxnSp>
        <p:nvCxnSpPr>
          <p:cNvPr id="21" name="Straight Arrow Connector 20">
            <a:extLst>
              <a:ext uri="{FF2B5EF4-FFF2-40B4-BE49-F238E27FC236}">
                <a16:creationId xmlns:a16="http://schemas.microsoft.com/office/drawing/2014/main" id="{D0FC3396-B065-1844-9E03-5505E4E4F9D1}"/>
              </a:ext>
            </a:extLst>
          </p:cNvPr>
          <p:cNvCxnSpPr>
            <a:cxnSpLocks/>
          </p:cNvCxnSpPr>
          <p:nvPr/>
        </p:nvCxnSpPr>
        <p:spPr>
          <a:xfrm flipH="1" flipV="1">
            <a:off x="1403648" y="3374970"/>
            <a:ext cx="351475" cy="202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01596ED-0B72-EB43-869D-F8917D2715D5}"/>
              </a:ext>
            </a:extLst>
          </p:cNvPr>
          <p:cNvSpPr txBox="1"/>
          <p:nvPr/>
        </p:nvSpPr>
        <p:spPr>
          <a:xfrm>
            <a:off x="11141" y="2698963"/>
            <a:ext cx="1544013" cy="1323439"/>
          </a:xfrm>
          <a:prstGeom prst="rect">
            <a:avLst/>
          </a:prstGeom>
          <a:noFill/>
        </p:spPr>
        <p:txBody>
          <a:bodyPr wrap="square" rtlCol="0">
            <a:spAutoFit/>
          </a:bodyPr>
          <a:lstStyle/>
          <a:p>
            <a:r>
              <a:rPr lang="en-US" sz="1600"/>
              <a:t>The input is the question and a small piece of text (context)</a:t>
            </a:r>
          </a:p>
        </p:txBody>
      </p:sp>
    </p:spTree>
    <p:extLst>
      <p:ext uri="{BB962C8B-B14F-4D97-AF65-F5344CB8AC3E}">
        <p14:creationId xmlns:p14="http://schemas.microsoft.com/office/powerpoint/2010/main" val="3424249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8F7D-9D3E-734D-BB9D-5E1887905D38}"/>
              </a:ext>
            </a:extLst>
          </p:cNvPr>
          <p:cNvSpPr>
            <a:spLocks noGrp="1"/>
          </p:cNvSpPr>
          <p:nvPr>
            <p:ph type="title"/>
          </p:nvPr>
        </p:nvSpPr>
        <p:spPr>
          <a:xfrm>
            <a:off x="181499" y="407458"/>
            <a:ext cx="6821383" cy="698500"/>
          </a:xfrm>
        </p:spPr>
        <p:txBody>
          <a:bodyPr wrap="square" anchor="ctr">
            <a:normAutofit/>
          </a:bodyPr>
          <a:lstStyle/>
          <a:p>
            <a:r>
              <a:rPr lang="en-US"/>
              <a:t>Future Updates</a:t>
            </a:r>
          </a:p>
        </p:txBody>
      </p:sp>
      <p:graphicFrame>
        <p:nvGraphicFramePr>
          <p:cNvPr id="6" name="Content Placeholder 2">
            <a:extLst>
              <a:ext uri="{FF2B5EF4-FFF2-40B4-BE49-F238E27FC236}">
                <a16:creationId xmlns:a16="http://schemas.microsoft.com/office/drawing/2014/main" id="{23E41718-D430-5F87-3E33-6D6F7ECE41F0}"/>
              </a:ext>
            </a:extLst>
          </p:cNvPr>
          <p:cNvGraphicFramePr>
            <a:graphicFrameLocks noGrp="1"/>
          </p:cNvGraphicFramePr>
          <p:nvPr>
            <p:ph idx="11"/>
            <p:extLst>
              <p:ext uri="{D42A27DB-BD31-4B8C-83A1-F6EECF244321}">
                <p14:modId xmlns:p14="http://schemas.microsoft.com/office/powerpoint/2010/main" val="2912082379"/>
              </p:ext>
            </p:extLst>
          </p:nvPr>
        </p:nvGraphicFramePr>
        <p:xfrm>
          <a:off x="180489" y="1350000"/>
          <a:ext cx="8783999" cy="3733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4867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15E30-D182-AD45-BBE9-D1A3AB575DF9}"/>
              </a:ext>
            </a:extLst>
          </p:cNvPr>
          <p:cNvSpPr>
            <a:spLocks noGrp="1"/>
          </p:cNvSpPr>
          <p:nvPr>
            <p:ph type="title"/>
          </p:nvPr>
        </p:nvSpPr>
        <p:spPr/>
        <p:txBody>
          <a:bodyPr/>
          <a:lstStyle/>
          <a:p>
            <a:r>
              <a:rPr lang="en-US"/>
              <a:t>Homework</a:t>
            </a:r>
          </a:p>
        </p:txBody>
      </p:sp>
      <p:sp>
        <p:nvSpPr>
          <p:cNvPr id="4" name="Rectangle 3">
            <a:extLst>
              <a:ext uri="{FF2B5EF4-FFF2-40B4-BE49-F238E27FC236}">
                <a16:creationId xmlns:a16="http://schemas.microsoft.com/office/drawing/2014/main" id="{529C6320-34E4-0043-92B0-EF4BE874DE09}"/>
              </a:ext>
            </a:extLst>
          </p:cNvPr>
          <p:cNvSpPr/>
          <p:nvPr/>
        </p:nvSpPr>
        <p:spPr>
          <a:xfrm>
            <a:off x="180488" y="1782048"/>
            <a:ext cx="8783023" cy="114746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a:t>Goal</a:t>
            </a:r>
            <a:r>
              <a:rPr lang="en-US" sz="2400"/>
              <a:t>: Learn the basic steps to fine-tune an extractive QA model</a:t>
            </a:r>
          </a:p>
        </p:txBody>
      </p:sp>
      <p:sp>
        <p:nvSpPr>
          <p:cNvPr id="5" name="Rectangle 4">
            <a:extLst>
              <a:ext uri="{FF2B5EF4-FFF2-40B4-BE49-F238E27FC236}">
                <a16:creationId xmlns:a16="http://schemas.microsoft.com/office/drawing/2014/main" id="{324C2319-B5FE-4242-9978-A4A65D7E38B8}"/>
              </a:ext>
            </a:extLst>
          </p:cNvPr>
          <p:cNvSpPr/>
          <p:nvPr/>
        </p:nvSpPr>
        <p:spPr>
          <a:xfrm>
            <a:off x="179512" y="3649588"/>
            <a:ext cx="8783023" cy="114746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b="1"/>
              <a:t>Format</a:t>
            </a:r>
            <a:r>
              <a:rPr lang="en-US" sz="2400"/>
              <a:t>: </a:t>
            </a:r>
            <a:r>
              <a:rPr lang="en-US" sz="2400" err="1"/>
              <a:t>Jupyter</a:t>
            </a:r>
            <a:r>
              <a:rPr lang="en-US" sz="2400"/>
              <a:t> Notebook tutorial on Google </a:t>
            </a:r>
            <a:r>
              <a:rPr lang="en-US" sz="2400" err="1"/>
              <a:t>Colab</a:t>
            </a:r>
            <a:r>
              <a:rPr lang="en-US" sz="2400"/>
              <a:t> </a:t>
            </a:r>
          </a:p>
        </p:txBody>
      </p:sp>
    </p:spTree>
    <p:extLst>
      <p:ext uri="{BB962C8B-B14F-4D97-AF65-F5344CB8AC3E}">
        <p14:creationId xmlns:p14="http://schemas.microsoft.com/office/powerpoint/2010/main" val="3590526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D1F1-A12E-3541-8B2C-B05CF2B416B0}"/>
              </a:ext>
            </a:extLst>
          </p:cNvPr>
          <p:cNvSpPr>
            <a:spLocks noGrp="1"/>
          </p:cNvSpPr>
          <p:nvPr>
            <p:ph type="title"/>
          </p:nvPr>
        </p:nvSpPr>
        <p:spPr/>
        <p:txBody>
          <a:bodyPr/>
          <a:lstStyle/>
          <a:p>
            <a:r>
              <a:rPr lang="en-US"/>
              <a:t>Homework</a:t>
            </a:r>
          </a:p>
        </p:txBody>
      </p:sp>
      <p:sp>
        <p:nvSpPr>
          <p:cNvPr id="3" name="Content Placeholder 2">
            <a:extLst>
              <a:ext uri="{FF2B5EF4-FFF2-40B4-BE49-F238E27FC236}">
                <a16:creationId xmlns:a16="http://schemas.microsoft.com/office/drawing/2014/main" id="{EA6E4F81-53F9-324C-89EC-E0681EE75F0D}"/>
              </a:ext>
            </a:extLst>
          </p:cNvPr>
          <p:cNvSpPr>
            <a:spLocks noGrp="1"/>
          </p:cNvSpPr>
          <p:nvPr>
            <p:ph idx="11"/>
          </p:nvPr>
        </p:nvSpPr>
        <p:spPr/>
        <p:txBody>
          <a:bodyPr/>
          <a:lstStyle/>
          <a:p>
            <a:pPr marL="342900" indent="-342900">
              <a:buFont typeface="Arial" panose="020B0604020202020204" pitchFamily="34" charset="0"/>
              <a:buChar char="•"/>
            </a:pPr>
            <a:r>
              <a:rPr lang="en-US"/>
              <a:t>You need to choose a pretrained language model and a QA dataset</a:t>
            </a:r>
          </a:p>
          <a:p>
            <a:pPr marL="701675" lvl="2" indent="-342900">
              <a:buFont typeface="Arial" panose="020B0604020202020204" pitchFamily="34" charset="0"/>
              <a:buChar char="•"/>
            </a:pPr>
            <a:r>
              <a:rPr lang="en-US"/>
              <a:t>We will give you a list to choose from to ensure you can train it quickly</a:t>
            </a:r>
          </a:p>
          <a:p>
            <a:pPr marL="342900" lvl="1" indent="-342900">
              <a:buFont typeface="Arial" panose="020B0604020202020204" pitchFamily="34" charset="0"/>
              <a:buChar char="•"/>
            </a:pPr>
            <a:r>
              <a:rPr lang="en-US"/>
              <a:t>You will:</a:t>
            </a:r>
          </a:p>
          <a:p>
            <a:pPr marL="701675" lvl="2" indent="-342900">
              <a:buFont typeface="Arial" panose="020B0604020202020204" pitchFamily="34" charset="0"/>
              <a:buChar char="•"/>
            </a:pPr>
            <a:r>
              <a:rPr lang="en-US"/>
              <a:t>Tokenize and encode the data</a:t>
            </a:r>
          </a:p>
          <a:p>
            <a:pPr marL="701675" lvl="2" indent="-342900">
              <a:buFont typeface="Arial" panose="020B0604020202020204" pitchFamily="34" charset="0"/>
              <a:buChar char="•"/>
            </a:pPr>
            <a:r>
              <a:rPr lang="en-US"/>
              <a:t>Train the model</a:t>
            </a:r>
          </a:p>
          <a:p>
            <a:pPr marL="701675" lvl="2" indent="-342900">
              <a:buFont typeface="Arial" panose="020B0604020202020204" pitchFamily="34" charset="0"/>
              <a:buChar char="•"/>
            </a:pPr>
            <a:r>
              <a:rPr lang="en-US"/>
              <a:t>Evaluate it</a:t>
            </a:r>
          </a:p>
          <a:p>
            <a:pPr marL="701675" lvl="2" indent="-342900">
              <a:buFont typeface="Arial" panose="020B0604020202020204" pitchFamily="34" charset="0"/>
              <a:buChar char="•"/>
            </a:pPr>
            <a:r>
              <a:rPr lang="en-US"/>
              <a:t>Share it on </a:t>
            </a:r>
            <a:r>
              <a:rPr lang="en-US" err="1"/>
              <a:t>HuggingFace’s</a:t>
            </a:r>
            <a:r>
              <a:rPr lang="en-US"/>
              <a:t> Model hub</a:t>
            </a:r>
          </a:p>
          <a:p>
            <a:pPr marL="701675" lvl="2" indent="-342900">
              <a:buFont typeface="Arial" panose="020B0604020202020204" pitchFamily="34" charset="0"/>
              <a:buChar char="•"/>
            </a:pPr>
            <a:r>
              <a:rPr lang="en-US"/>
              <a:t>Deploy it on UKP-</a:t>
            </a:r>
            <a:r>
              <a:rPr lang="en-US" err="1"/>
              <a:t>SQuARE</a:t>
            </a:r>
            <a:endParaRPr lang="en-US"/>
          </a:p>
          <a:p>
            <a:pPr marL="701675" lvl="2" indent="-342900">
              <a:buFont typeface="Arial" panose="020B0604020202020204" pitchFamily="34" charset="0"/>
              <a:buChar char="•"/>
            </a:pPr>
            <a:r>
              <a:rPr lang="en-US"/>
              <a:t>Run it on you web browser </a:t>
            </a:r>
          </a:p>
        </p:txBody>
      </p:sp>
    </p:spTree>
    <p:extLst>
      <p:ext uri="{BB962C8B-B14F-4D97-AF65-F5344CB8AC3E}">
        <p14:creationId xmlns:p14="http://schemas.microsoft.com/office/powerpoint/2010/main" val="1271403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EFA6-7A36-744E-973E-0EFE27C12E6E}"/>
              </a:ext>
            </a:extLst>
          </p:cNvPr>
          <p:cNvSpPr>
            <a:spLocks noGrp="1"/>
          </p:cNvSpPr>
          <p:nvPr>
            <p:ph type="title"/>
          </p:nvPr>
        </p:nvSpPr>
        <p:spPr/>
        <p:txBody>
          <a:bodyPr/>
          <a:lstStyle/>
          <a:p>
            <a:r>
              <a:rPr lang="en-US"/>
              <a:t>What is QA?</a:t>
            </a:r>
          </a:p>
        </p:txBody>
      </p:sp>
      <p:pic>
        <p:nvPicPr>
          <p:cNvPr id="3078" name="Picture 6">
            <a:extLst>
              <a:ext uri="{FF2B5EF4-FFF2-40B4-BE49-F238E27FC236}">
                <a16:creationId xmlns:a16="http://schemas.microsoft.com/office/drawing/2014/main" id="{E6FF1F63-7DEF-A741-8DA5-7902582AA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85766"/>
            <a:ext cx="2088232" cy="233394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mazon Echo Dot 3 Smart Lautsprecher mit Alexa">
            <a:extLst>
              <a:ext uri="{FF2B5EF4-FFF2-40B4-BE49-F238E27FC236}">
                <a16:creationId xmlns:a16="http://schemas.microsoft.com/office/drawing/2014/main" id="{1AC525E5-F073-3E46-8061-77AD34BAC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286" y="1310283"/>
            <a:ext cx="2209428" cy="22094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op Google Assistant Apps List - Home Automation">
            <a:extLst>
              <a:ext uri="{FF2B5EF4-FFF2-40B4-BE49-F238E27FC236}">
                <a16:creationId xmlns:a16="http://schemas.microsoft.com/office/drawing/2014/main" id="{DCA08BD9-4F2E-2A4E-B1CB-317E53DBEF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345332"/>
            <a:ext cx="2948384" cy="165846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hatbots nerven. Sind sie auch für irgendwas gut? | Business User">
            <a:extLst>
              <a:ext uri="{FF2B5EF4-FFF2-40B4-BE49-F238E27FC236}">
                <a16:creationId xmlns:a16="http://schemas.microsoft.com/office/drawing/2014/main" id="{2B101FCA-3FA4-F84C-95C1-AA9EF3313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6996" y="3724036"/>
            <a:ext cx="2570007" cy="1571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04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EA5E3-0FD5-1447-95FA-AE0878EFAC70}"/>
              </a:ext>
            </a:extLst>
          </p:cNvPr>
          <p:cNvSpPr>
            <a:spLocks noGrp="1"/>
          </p:cNvSpPr>
          <p:nvPr>
            <p:ph type="title"/>
          </p:nvPr>
        </p:nvSpPr>
        <p:spPr/>
        <p:txBody>
          <a:bodyPr/>
          <a:lstStyle/>
          <a:p>
            <a:r>
              <a:rPr lang="en-US"/>
              <a:t>Homework</a:t>
            </a:r>
          </a:p>
        </p:txBody>
      </p:sp>
      <p:sp>
        <p:nvSpPr>
          <p:cNvPr id="3" name="Content Placeholder 2">
            <a:extLst>
              <a:ext uri="{FF2B5EF4-FFF2-40B4-BE49-F238E27FC236}">
                <a16:creationId xmlns:a16="http://schemas.microsoft.com/office/drawing/2014/main" id="{C2C21968-EED0-AD47-8349-97FA01F373E8}"/>
              </a:ext>
            </a:extLst>
          </p:cNvPr>
          <p:cNvSpPr>
            <a:spLocks noGrp="1"/>
          </p:cNvSpPr>
          <p:nvPr>
            <p:ph idx="11"/>
          </p:nvPr>
        </p:nvSpPr>
        <p:spPr/>
        <p:txBody>
          <a:bodyPr/>
          <a:lstStyle/>
          <a:p>
            <a:pPr marL="342900" indent="-342900">
              <a:buFont typeface="Arial" panose="020B0604020202020204" pitchFamily="34" charset="0"/>
              <a:buChar char="•"/>
            </a:pPr>
            <a:r>
              <a:rPr lang="en-US" dirty="0"/>
              <a:t>Deadline: 22</a:t>
            </a:r>
            <a:r>
              <a:rPr lang="en-US" baseline="30000" dirty="0"/>
              <a:t>nd</a:t>
            </a:r>
            <a:r>
              <a:rPr lang="en-US" dirty="0"/>
              <a:t> July</a:t>
            </a:r>
          </a:p>
          <a:p>
            <a:pPr marL="342900" indent="-342900">
              <a:buFont typeface="Arial" panose="020B0604020202020204" pitchFamily="34" charset="0"/>
              <a:buChar char="•"/>
            </a:pPr>
            <a:r>
              <a:rPr lang="en-US" dirty="0"/>
              <a:t>Maximum score: 25 points</a:t>
            </a:r>
          </a:p>
          <a:p>
            <a:pPr marL="342900" indent="-342900">
              <a:buFont typeface="Arial" panose="020B0604020202020204" pitchFamily="34" charset="0"/>
              <a:buChar char="•"/>
            </a:pPr>
            <a:r>
              <a:rPr lang="en-US" dirty="0"/>
              <a:t>Ask questions!</a:t>
            </a:r>
          </a:p>
          <a:p>
            <a:pPr marL="701675" lvl="2" indent="-342900">
              <a:buFont typeface="Arial" panose="020B0604020202020204" pitchFamily="34" charset="0"/>
              <a:buChar char="•"/>
            </a:pPr>
            <a:r>
              <a:rPr lang="en-US" dirty="0"/>
              <a:t>Please, always state the model and dataset you are using</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98585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5406-2907-8C4B-A8FA-68D678C16862}"/>
              </a:ext>
            </a:extLst>
          </p:cNvPr>
          <p:cNvSpPr>
            <a:spLocks noGrp="1"/>
          </p:cNvSpPr>
          <p:nvPr>
            <p:ph type="title"/>
          </p:nvPr>
        </p:nvSpPr>
        <p:spPr/>
        <p:txBody>
          <a:bodyPr/>
          <a:lstStyle/>
          <a:p>
            <a:r>
              <a:rPr lang="en-US"/>
              <a:t>Why is QA important?</a:t>
            </a:r>
          </a:p>
        </p:txBody>
      </p:sp>
      <p:sp>
        <p:nvSpPr>
          <p:cNvPr id="3" name="Content Placeholder 2">
            <a:extLst>
              <a:ext uri="{FF2B5EF4-FFF2-40B4-BE49-F238E27FC236}">
                <a16:creationId xmlns:a16="http://schemas.microsoft.com/office/drawing/2014/main" id="{36CD0866-ED15-0540-B97C-5E0D93F5E3DB}"/>
              </a:ext>
            </a:extLst>
          </p:cNvPr>
          <p:cNvSpPr>
            <a:spLocks noGrp="1"/>
          </p:cNvSpPr>
          <p:nvPr>
            <p:ph idx="11"/>
          </p:nvPr>
        </p:nvSpPr>
        <p:spPr>
          <a:xfrm>
            <a:off x="180000" y="1224984"/>
            <a:ext cx="8783999" cy="861691"/>
          </a:xfrm>
        </p:spPr>
        <p:txBody>
          <a:bodyPr/>
          <a:lstStyle/>
          <a:p>
            <a:pPr marL="342900" indent="-342900">
              <a:buFont typeface="Arial" panose="020B0604020202020204" pitchFamily="34" charset="0"/>
              <a:buChar char="•"/>
            </a:pPr>
            <a:r>
              <a:rPr lang="en-US"/>
              <a:t>Ideal testbed to evaluate the natural language understanding of AI systems</a:t>
            </a:r>
          </a:p>
          <a:p>
            <a:pPr marL="342900" indent="-342900">
              <a:buFont typeface="Arial" panose="020B0604020202020204" pitchFamily="34" charset="0"/>
              <a:buChar char="•"/>
            </a:pPr>
            <a:r>
              <a:rPr lang="en-US"/>
              <a:t>Makes the knowledge of the world accessible</a:t>
            </a:r>
          </a:p>
        </p:txBody>
      </p:sp>
      <p:pic>
        <p:nvPicPr>
          <p:cNvPr id="7170" name="Picture 2" descr="FEVER Dataset | Papers With Code">
            <a:extLst>
              <a:ext uri="{FF2B5EF4-FFF2-40B4-BE49-F238E27FC236}">
                <a16:creationId xmlns:a16="http://schemas.microsoft.com/office/drawing/2014/main" id="{8363CF7F-11C2-9D4F-9B87-7E21273B5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52" y="2868703"/>
            <a:ext cx="2303100" cy="22210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AC6BA7-B5E0-B74B-B96F-199F37E97DB8}"/>
              </a:ext>
            </a:extLst>
          </p:cNvPr>
          <p:cNvSpPr txBox="1"/>
          <p:nvPr/>
        </p:nvSpPr>
        <p:spPr>
          <a:xfrm>
            <a:off x="3116967" y="3293074"/>
            <a:ext cx="2232248" cy="1372303"/>
          </a:xfrm>
          <a:prstGeom prst="rect">
            <a:avLst/>
          </a:prstGeom>
          <a:noFill/>
        </p:spPr>
        <p:txBody>
          <a:bodyPr wrap="square" rtlCol="0">
            <a:spAutoFit/>
          </a:bodyPr>
          <a:lstStyle/>
          <a:p>
            <a:r>
              <a:rPr lang="en-US" sz="1600" b="1"/>
              <a:t>Q: </a:t>
            </a:r>
            <a:r>
              <a:rPr lang="en-US" sz="1600"/>
              <a:t>Is it true that the Rodney King riots took place in the most populous county in the USA?</a:t>
            </a:r>
          </a:p>
        </p:txBody>
      </p:sp>
      <p:cxnSp>
        <p:nvCxnSpPr>
          <p:cNvPr id="7" name="Straight Arrow Connector 6">
            <a:extLst>
              <a:ext uri="{FF2B5EF4-FFF2-40B4-BE49-F238E27FC236}">
                <a16:creationId xmlns:a16="http://schemas.microsoft.com/office/drawing/2014/main" id="{6C28CE54-EDDD-8441-AE8D-F1612CF2A802}"/>
              </a:ext>
            </a:extLst>
          </p:cNvPr>
          <p:cNvCxnSpPr>
            <a:cxnSpLocks/>
          </p:cNvCxnSpPr>
          <p:nvPr/>
        </p:nvCxnSpPr>
        <p:spPr>
          <a:xfrm>
            <a:off x="2594552" y="3979225"/>
            <a:ext cx="52241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FBD49831-07CE-CB4C-BDAE-36AF527C1FD4}"/>
              </a:ext>
            </a:extLst>
          </p:cNvPr>
          <p:cNvSpPr txBox="1"/>
          <p:nvPr/>
        </p:nvSpPr>
        <p:spPr>
          <a:xfrm>
            <a:off x="1942656" y="2488168"/>
            <a:ext cx="1826206" cy="369332"/>
          </a:xfrm>
          <a:prstGeom prst="rect">
            <a:avLst/>
          </a:prstGeom>
          <a:noFill/>
        </p:spPr>
        <p:txBody>
          <a:bodyPr wrap="none" rtlCol="0">
            <a:spAutoFit/>
          </a:bodyPr>
          <a:lstStyle/>
          <a:p>
            <a:r>
              <a:rPr lang="en-US"/>
              <a:t>Fact Verification</a:t>
            </a:r>
          </a:p>
        </p:txBody>
      </p:sp>
      <p:sp>
        <p:nvSpPr>
          <p:cNvPr id="17" name="Rectangle 16">
            <a:extLst>
              <a:ext uri="{FF2B5EF4-FFF2-40B4-BE49-F238E27FC236}">
                <a16:creationId xmlns:a16="http://schemas.microsoft.com/office/drawing/2014/main" id="{B13DB73A-0014-324F-92C2-7BCD57944E4C}"/>
              </a:ext>
            </a:extLst>
          </p:cNvPr>
          <p:cNvSpPr/>
          <p:nvPr/>
        </p:nvSpPr>
        <p:spPr>
          <a:xfrm>
            <a:off x="5871630" y="3005354"/>
            <a:ext cx="1944216" cy="9144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a:t>The room was very comfortable.</a:t>
            </a:r>
          </a:p>
        </p:txBody>
      </p:sp>
      <p:pic>
        <p:nvPicPr>
          <p:cNvPr id="18" name="Picture 17">
            <a:extLst>
              <a:ext uri="{FF2B5EF4-FFF2-40B4-BE49-F238E27FC236}">
                <a16:creationId xmlns:a16="http://schemas.microsoft.com/office/drawing/2014/main" id="{3457287D-31B7-DE40-9E0D-BF55CD54A702}"/>
              </a:ext>
            </a:extLst>
          </p:cNvPr>
          <p:cNvPicPr>
            <a:picLocks noChangeAspect="1"/>
          </p:cNvPicPr>
          <p:nvPr/>
        </p:nvPicPr>
        <p:blipFill>
          <a:blip r:embed="rId4"/>
          <a:stretch>
            <a:fillRect/>
          </a:stretch>
        </p:blipFill>
        <p:spPr>
          <a:xfrm>
            <a:off x="8028773" y="3091048"/>
            <a:ext cx="606463" cy="606463"/>
          </a:xfrm>
          <a:prstGeom prst="rect">
            <a:avLst/>
          </a:prstGeom>
        </p:spPr>
      </p:pic>
      <p:sp>
        <p:nvSpPr>
          <p:cNvPr id="19" name="TextBox 18">
            <a:extLst>
              <a:ext uri="{FF2B5EF4-FFF2-40B4-BE49-F238E27FC236}">
                <a16:creationId xmlns:a16="http://schemas.microsoft.com/office/drawing/2014/main" id="{9BF16D89-35F0-8D40-A872-C74764DB76F9}"/>
              </a:ext>
            </a:extLst>
          </p:cNvPr>
          <p:cNvSpPr txBox="1"/>
          <p:nvPr/>
        </p:nvSpPr>
        <p:spPr>
          <a:xfrm>
            <a:off x="5845105" y="4443417"/>
            <a:ext cx="3095719" cy="646331"/>
          </a:xfrm>
          <a:prstGeom prst="rect">
            <a:avLst/>
          </a:prstGeom>
          <a:noFill/>
        </p:spPr>
        <p:txBody>
          <a:bodyPr wrap="none" rtlCol="0">
            <a:spAutoFit/>
          </a:bodyPr>
          <a:lstStyle/>
          <a:p>
            <a:r>
              <a:rPr lang="en-US" b="1"/>
              <a:t>Q</a:t>
            </a:r>
            <a:r>
              <a:rPr lang="en-US"/>
              <a:t>: Is the sentiment positive?</a:t>
            </a:r>
          </a:p>
          <a:p>
            <a:r>
              <a:rPr lang="en-US" b="1"/>
              <a:t>Q</a:t>
            </a:r>
            <a:r>
              <a:rPr lang="en-US"/>
              <a:t>: What is the sentiment?</a:t>
            </a:r>
          </a:p>
        </p:txBody>
      </p:sp>
      <p:cxnSp>
        <p:nvCxnSpPr>
          <p:cNvPr id="24" name="Straight Arrow Connector 23">
            <a:extLst>
              <a:ext uri="{FF2B5EF4-FFF2-40B4-BE49-F238E27FC236}">
                <a16:creationId xmlns:a16="http://schemas.microsoft.com/office/drawing/2014/main" id="{D3C8EFDA-0B82-B845-BFFC-671E975DF006}"/>
              </a:ext>
            </a:extLst>
          </p:cNvPr>
          <p:cNvCxnSpPr>
            <a:cxnSpLocks/>
            <a:endCxn id="19" idx="0"/>
          </p:cNvCxnSpPr>
          <p:nvPr/>
        </p:nvCxnSpPr>
        <p:spPr>
          <a:xfrm>
            <a:off x="7392964" y="4080431"/>
            <a:ext cx="1" cy="3629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F1A52945-8624-7A47-BEAD-43768F72216B}"/>
              </a:ext>
            </a:extLst>
          </p:cNvPr>
          <p:cNvSpPr txBox="1"/>
          <p:nvPr/>
        </p:nvSpPr>
        <p:spPr>
          <a:xfrm>
            <a:off x="6313320" y="2518437"/>
            <a:ext cx="2133982" cy="369332"/>
          </a:xfrm>
          <a:prstGeom prst="rect">
            <a:avLst/>
          </a:prstGeom>
          <a:noFill/>
        </p:spPr>
        <p:txBody>
          <a:bodyPr wrap="none" rtlCol="0">
            <a:spAutoFit/>
          </a:bodyPr>
          <a:lstStyle/>
          <a:p>
            <a:r>
              <a:rPr lang="en-US"/>
              <a:t>Sentiment Analysis</a:t>
            </a:r>
          </a:p>
        </p:txBody>
      </p:sp>
      <p:sp>
        <p:nvSpPr>
          <p:cNvPr id="25" name="Rectangle 24">
            <a:extLst>
              <a:ext uri="{FF2B5EF4-FFF2-40B4-BE49-F238E27FC236}">
                <a16:creationId xmlns:a16="http://schemas.microsoft.com/office/drawing/2014/main" id="{48E7BD73-2C86-AA40-9923-1C40ECE1FE75}"/>
              </a:ext>
            </a:extLst>
          </p:cNvPr>
          <p:cNvSpPr/>
          <p:nvPr/>
        </p:nvSpPr>
        <p:spPr>
          <a:xfrm>
            <a:off x="180489" y="5099450"/>
            <a:ext cx="4967575" cy="246221"/>
          </a:xfrm>
          <a:prstGeom prst="rect">
            <a:avLst/>
          </a:prstGeom>
        </p:spPr>
        <p:txBody>
          <a:bodyPr wrap="square">
            <a:spAutoFit/>
          </a:bodyPr>
          <a:lstStyle/>
          <a:p>
            <a:r>
              <a:rPr lang="en-US" sz="1000">
                <a:solidFill>
                  <a:srgbClr val="446E9B"/>
                </a:solidFill>
                <a:latin typeface="-apple-system"/>
                <a:hlinkClick r:id="rId5"/>
              </a:rPr>
              <a:t>FEVER: a Large-scale Dataset for Fact Extraction and VERification</a:t>
            </a:r>
            <a:r>
              <a:rPr lang="en-US" sz="1000">
                <a:solidFill>
                  <a:srgbClr val="212529"/>
                </a:solidFill>
                <a:latin typeface="-apple-system"/>
              </a:rPr>
              <a:t> (Thorne et al., NAACL 2018)</a:t>
            </a:r>
            <a:endParaRPr lang="en-US" sz="1000"/>
          </a:p>
        </p:txBody>
      </p:sp>
      <p:sp>
        <p:nvSpPr>
          <p:cNvPr id="4" name="Rectangle 3">
            <a:extLst>
              <a:ext uri="{FF2B5EF4-FFF2-40B4-BE49-F238E27FC236}">
                <a16:creationId xmlns:a16="http://schemas.microsoft.com/office/drawing/2014/main" id="{3E6BE863-DA42-4D4F-91EF-ED98A93ED070}"/>
              </a:ext>
            </a:extLst>
          </p:cNvPr>
          <p:cNvSpPr/>
          <p:nvPr/>
        </p:nvSpPr>
        <p:spPr>
          <a:xfrm>
            <a:off x="180490" y="2482688"/>
            <a:ext cx="5327614" cy="26167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0192944F-2A12-614E-AB37-A1611D792972}"/>
              </a:ext>
            </a:extLst>
          </p:cNvPr>
          <p:cNvSpPr/>
          <p:nvPr/>
        </p:nvSpPr>
        <p:spPr>
          <a:xfrm>
            <a:off x="5796135" y="2482688"/>
            <a:ext cx="3168353" cy="261676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D68D2BDF-259C-2947-AA19-9C6722D810DE}"/>
              </a:ext>
            </a:extLst>
          </p:cNvPr>
          <p:cNvSpPr txBox="1">
            <a:spLocks/>
          </p:cNvSpPr>
          <p:nvPr/>
        </p:nvSpPr>
        <p:spPr bwMode="auto">
          <a:xfrm>
            <a:off x="180000" y="2061952"/>
            <a:ext cx="8783999" cy="524551"/>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marL="179388" indent="-179388" algn="l" rtl="0" eaLnBrk="1" fontAlgn="base" hangingPunct="1">
              <a:lnSpc>
                <a:spcPct val="130000"/>
              </a:lnSpc>
              <a:spcBef>
                <a:spcPts val="200"/>
              </a:spcBef>
              <a:spcAft>
                <a:spcPts val="230"/>
              </a:spcAft>
              <a:buFont typeface="Wingdings" pitchFamily="2" charset="2"/>
              <a:buNone/>
              <a:defRPr sz="2000">
                <a:solidFill>
                  <a:schemeClr val="tx1"/>
                </a:solidFill>
                <a:latin typeface="+mn-lt"/>
                <a:ea typeface="+mn-ea"/>
                <a:cs typeface="Tahoma" pitchFamily="34" charset="0"/>
              </a:defRPr>
            </a:lvl1pPr>
            <a:lvl2pPr marL="179388" indent="-177800" algn="l" rtl="0" eaLnBrk="1" fontAlgn="base" hangingPunct="1">
              <a:lnSpc>
                <a:spcPct val="130000"/>
              </a:lnSpc>
              <a:spcBef>
                <a:spcPts val="200"/>
              </a:spcBef>
              <a:spcAft>
                <a:spcPts val="230"/>
              </a:spcAft>
              <a:buFont typeface="Wingdings" pitchFamily="2" charset="2"/>
              <a:buChar char="§"/>
              <a:defRPr sz="2000">
                <a:solidFill>
                  <a:schemeClr val="tx1"/>
                </a:solidFill>
                <a:latin typeface="+mn-lt"/>
                <a:cs typeface="Tahoma" pitchFamily="34" charset="0"/>
              </a:defRPr>
            </a:lvl2pPr>
            <a:lvl3pPr marL="538163" indent="-187325" algn="l" rtl="0" eaLnBrk="1" fontAlgn="base" hangingPunct="1">
              <a:lnSpc>
                <a:spcPct val="130000"/>
              </a:lnSpc>
              <a:spcBef>
                <a:spcPts val="200"/>
              </a:spcBef>
              <a:spcAft>
                <a:spcPts val="230"/>
              </a:spcAft>
              <a:buFont typeface="Wingdings" pitchFamily="2" charset="2"/>
              <a:buChar char="§"/>
              <a:defRPr>
                <a:solidFill>
                  <a:schemeClr val="tx1"/>
                </a:solidFill>
                <a:latin typeface="+mn-lt"/>
                <a:cs typeface="Tahoma" pitchFamily="34" charset="0"/>
              </a:defRPr>
            </a:lvl3pPr>
            <a:lvl4pPr marL="717550" indent="-173038"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4pPr>
            <a:lvl5pPr marL="908050" indent="-188913" algn="l" rtl="0" eaLnBrk="1" fontAlgn="base" hangingPunct="1">
              <a:lnSpc>
                <a:spcPct val="130000"/>
              </a:lnSpc>
              <a:spcBef>
                <a:spcPts val="200"/>
              </a:spcBef>
              <a:spcAft>
                <a:spcPts val="230"/>
              </a:spcAft>
              <a:buFont typeface="Wingdings" pitchFamily="2" charset="2"/>
              <a:buChar char="§"/>
              <a:defRPr sz="1600">
                <a:solidFill>
                  <a:schemeClr val="tx1"/>
                </a:solidFill>
                <a:latin typeface="+mn-lt"/>
                <a:cs typeface="Tahoma" pitchFamily="34" charset="0"/>
              </a:defRPr>
            </a:lvl5pPr>
            <a:lvl6pPr marL="1365250" indent="-188913" algn="l" rtl="0" eaLnBrk="1" fontAlgn="base" hangingPunct="1">
              <a:spcBef>
                <a:spcPct val="20000"/>
              </a:spcBef>
              <a:spcAft>
                <a:spcPct val="0"/>
              </a:spcAft>
              <a:buFont typeface="Wingdings" pitchFamily="2" charset="2"/>
              <a:buChar char="§"/>
              <a:defRPr sz="1600">
                <a:solidFill>
                  <a:schemeClr val="tx1"/>
                </a:solidFill>
                <a:latin typeface="+mn-lt"/>
              </a:defRPr>
            </a:lvl6pPr>
            <a:lvl7pPr marL="1822450" indent="-188913" algn="l" rtl="0" eaLnBrk="1" fontAlgn="base" hangingPunct="1">
              <a:spcBef>
                <a:spcPct val="20000"/>
              </a:spcBef>
              <a:spcAft>
                <a:spcPct val="0"/>
              </a:spcAft>
              <a:buFont typeface="Wingdings" pitchFamily="2" charset="2"/>
              <a:buChar char="§"/>
              <a:defRPr sz="1600">
                <a:solidFill>
                  <a:schemeClr val="tx1"/>
                </a:solidFill>
                <a:latin typeface="+mn-lt"/>
              </a:defRPr>
            </a:lvl7pPr>
            <a:lvl8pPr marL="2279650" indent="-188913" algn="l" rtl="0" eaLnBrk="1" fontAlgn="base" hangingPunct="1">
              <a:spcBef>
                <a:spcPct val="20000"/>
              </a:spcBef>
              <a:spcAft>
                <a:spcPct val="0"/>
              </a:spcAft>
              <a:buFont typeface="Wingdings" pitchFamily="2" charset="2"/>
              <a:buChar char="§"/>
              <a:defRPr sz="1600">
                <a:solidFill>
                  <a:schemeClr val="tx1"/>
                </a:solidFill>
                <a:latin typeface="+mn-lt"/>
              </a:defRPr>
            </a:lvl8pPr>
            <a:lvl9pPr marL="2736850" indent="-188913" algn="l" rtl="0" eaLnBrk="1" fontAlgn="base" hangingPunct="1">
              <a:spcBef>
                <a:spcPct val="20000"/>
              </a:spcBef>
              <a:spcAft>
                <a:spcPct val="0"/>
              </a:spcAft>
              <a:buFont typeface="Wingdings" pitchFamily="2" charset="2"/>
              <a:buChar char="§"/>
              <a:defRPr sz="1600">
                <a:solidFill>
                  <a:schemeClr val="tx1"/>
                </a:solidFill>
                <a:latin typeface="+mn-lt"/>
              </a:defRPr>
            </a:lvl9pPr>
          </a:lstStyle>
          <a:p>
            <a:pPr marL="342900" indent="-342900">
              <a:buFont typeface="Arial" panose="020B0604020202020204" pitchFamily="34" charset="0"/>
              <a:buChar char="•"/>
            </a:pPr>
            <a:r>
              <a:rPr lang="en-US" kern="0"/>
              <a:t>Many other NLP tasks can be modeled as QA</a:t>
            </a:r>
          </a:p>
          <a:p>
            <a:pPr marL="0" indent="0"/>
            <a:endParaRPr lang="en-US" kern="0"/>
          </a:p>
        </p:txBody>
      </p:sp>
    </p:spTree>
    <p:extLst>
      <p:ext uri="{BB962C8B-B14F-4D97-AF65-F5344CB8AC3E}">
        <p14:creationId xmlns:p14="http://schemas.microsoft.com/office/powerpoint/2010/main" val="30704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2" grpId="0"/>
      <p:bldP spid="17" grpId="0" animBg="1"/>
      <p:bldP spid="19" grpId="0"/>
      <p:bldP spid="23" grpId="0"/>
      <p:bldP spid="25" grpId="0"/>
      <p:bldP spid="4" grpId="0" animBg="1"/>
      <p:bldP spid="1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3048-2793-6B43-A2B6-4036F3176672}"/>
              </a:ext>
            </a:extLst>
          </p:cNvPr>
          <p:cNvSpPr>
            <a:spLocks noGrp="1"/>
          </p:cNvSpPr>
          <p:nvPr>
            <p:ph type="title"/>
          </p:nvPr>
        </p:nvSpPr>
        <p:spPr/>
        <p:txBody>
          <a:bodyPr/>
          <a:lstStyle/>
          <a:p>
            <a:r>
              <a:rPr lang="en-US"/>
              <a:t>QA Types</a:t>
            </a:r>
          </a:p>
        </p:txBody>
      </p:sp>
      <p:sp>
        <p:nvSpPr>
          <p:cNvPr id="3" name="Content Placeholder 2">
            <a:extLst>
              <a:ext uri="{FF2B5EF4-FFF2-40B4-BE49-F238E27FC236}">
                <a16:creationId xmlns:a16="http://schemas.microsoft.com/office/drawing/2014/main" id="{0899DC52-EB93-1C45-AF0B-D0BDC46B7962}"/>
              </a:ext>
            </a:extLst>
          </p:cNvPr>
          <p:cNvSpPr>
            <a:spLocks noGrp="1"/>
          </p:cNvSpPr>
          <p:nvPr>
            <p:ph idx="11"/>
          </p:nvPr>
        </p:nvSpPr>
        <p:spPr/>
        <p:txBody>
          <a:bodyPr/>
          <a:lstStyle/>
          <a:p>
            <a:pPr marL="342900" indent="-342900">
              <a:buFont typeface="Arial" panose="020B0604020202020204" pitchFamily="34" charset="0"/>
              <a:buChar char="•"/>
            </a:pPr>
            <a:r>
              <a:rPr lang="en-US"/>
              <a:t>Extractive QA (a.k.a. Machine Reading Question Answering)</a:t>
            </a:r>
          </a:p>
          <a:p>
            <a:pPr marL="342900" indent="-342900">
              <a:buFont typeface="Arial" panose="020B0604020202020204" pitchFamily="34" charset="0"/>
              <a:buChar char="•"/>
            </a:pPr>
            <a:r>
              <a:rPr lang="en-US"/>
              <a:t>Multiple-Choice QA</a:t>
            </a:r>
          </a:p>
          <a:p>
            <a:pPr marL="342900" indent="-342900">
              <a:buFont typeface="Arial" panose="020B0604020202020204" pitchFamily="34" charset="0"/>
              <a:buChar char="•"/>
            </a:pPr>
            <a:r>
              <a:rPr lang="en-US"/>
              <a:t>Open Domain QA (a.k.a. Open Retrieval)</a:t>
            </a:r>
          </a:p>
          <a:p>
            <a:pPr marL="342900" indent="-342900">
              <a:buFont typeface="Arial" panose="020B0604020202020204" pitchFamily="34" charset="0"/>
              <a:buChar char="•"/>
            </a:pPr>
            <a:r>
              <a:rPr lang="en-US"/>
              <a:t>Visual QA</a:t>
            </a:r>
          </a:p>
          <a:p>
            <a:pPr marL="342900" indent="-342900">
              <a:buFont typeface="Arial" panose="020B0604020202020204" pitchFamily="34" charset="0"/>
              <a:buChar char="•"/>
            </a:pPr>
            <a:r>
              <a:rPr lang="en-US"/>
              <a:t>And many others</a:t>
            </a:r>
          </a:p>
        </p:txBody>
      </p:sp>
    </p:spTree>
    <p:extLst>
      <p:ext uri="{BB962C8B-B14F-4D97-AF65-F5344CB8AC3E}">
        <p14:creationId xmlns:p14="http://schemas.microsoft.com/office/powerpoint/2010/main" val="1549469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10048-D112-0745-8EC1-DBF30ED38F15}"/>
              </a:ext>
            </a:extLst>
          </p:cNvPr>
          <p:cNvSpPr>
            <a:spLocks noGrp="1"/>
          </p:cNvSpPr>
          <p:nvPr>
            <p:ph type="title"/>
          </p:nvPr>
        </p:nvSpPr>
        <p:spPr/>
        <p:txBody>
          <a:bodyPr/>
          <a:lstStyle/>
          <a:p>
            <a:r>
              <a:rPr lang="en-US"/>
              <a:t>Extractive QA</a:t>
            </a:r>
          </a:p>
        </p:txBody>
      </p:sp>
      <p:pic>
        <p:nvPicPr>
          <p:cNvPr id="6" name="Picture 5">
            <a:extLst>
              <a:ext uri="{FF2B5EF4-FFF2-40B4-BE49-F238E27FC236}">
                <a16:creationId xmlns:a16="http://schemas.microsoft.com/office/drawing/2014/main" id="{66BB137B-9905-C049-A14E-7397591A5D4C}"/>
              </a:ext>
            </a:extLst>
          </p:cNvPr>
          <p:cNvPicPr>
            <a:picLocks noChangeAspect="1"/>
          </p:cNvPicPr>
          <p:nvPr/>
        </p:nvPicPr>
        <p:blipFill>
          <a:blip r:embed="rId3"/>
          <a:stretch>
            <a:fillRect/>
          </a:stretch>
        </p:blipFill>
        <p:spPr>
          <a:xfrm>
            <a:off x="192165" y="1274028"/>
            <a:ext cx="4698723" cy="1910339"/>
          </a:xfrm>
          <a:prstGeom prst="rect">
            <a:avLst/>
          </a:prstGeom>
        </p:spPr>
      </p:pic>
      <p:pic>
        <p:nvPicPr>
          <p:cNvPr id="7" name="Picture 6">
            <a:extLst>
              <a:ext uri="{FF2B5EF4-FFF2-40B4-BE49-F238E27FC236}">
                <a16:creationId xmlns:a16="http://schemas.microsoft.com/office/drawing/2014/main" id="{5B628660-BCE1-1848-B471-FE42A712EF83}"/>
              </a:ext>
            </a:extLst>
          </p:cNvPr>
          <p:cNvPicPr>
            <a:picLocks noChangeAspect="1"/>
          </p:cNvPicPr>
          <p:nvPr/>
        </p:nvPicPr>
        <p:blipFill>
          <a:blip r:embed="rId4"/>
          <a:stretch>
            <a:fillRect/>
          </a:stretch>
        </p:blipFill>
        <p:spPr>
          <a:xfrm>
            <a:off x="4890888" y="1717412"/>
            <a:ext cx="4093046" cy="1225725"/>
          </a:xfrm>
          <a:prstGeom prst="rect">
            <a:avLst/>
          </a:prstGeom>
        </p:spPr>
      </p:pic>
      <p:sp>
        <p:nvSpPr>
          <p:cNvPr id="9" name="TextBox 8">
            <a:extLst>
              <a:ext uri="{FF2B5EF4-FFF2-40B4-BE49-F238E27FC236}">
                <a16:creationId xmlns:a16="http://schemas.microsoft.com/office/drawing/2014/main" id="{D513FFF8-23C3-3A4A-A660-11EC256895B9}"/>
              </a:ext>
            </a:extLst>
          </p:cNvPr>
          <p:cNvSpPr txBox="1"/>
          <p:nvPr/>
        </p:nvSpPr>
        <p:spPr>
          <a:xfrm>
            <a:off x="2249523" y="4043485"/>
            <a:ext cx="4698722" cy="369332"/>
          </a:xfrm>
          <a:prstGeom prst="rect">
            <a:avLst/>
          </a:prstGeom>
          <a:noFill/>
        </p:spPr>
        <p:txBody>
          <a:bodyPr wrap="none" rtlCol="0">
            <a:spAutoFit/>
          </a:bodyPr>
          <a:lstStyle/>
          <a:p>
            <a:r>
              <a:rPr lang="en-US"/>
              <a:t>The answer is a contiguous span of the text </a:t>
            </a:r>
          </a:p>
        </p:txBody>
      </p:sp>
      <p:sp>
        <p:nvSpPr>
          <p:cNvPr id="10" name="Rectangle 9">
            <a:extLst>
              <a:ext uri="{FF2B5EF4-FFF2-40B4-BE49-F238E27FC236}">
                <a16:creationId xmlns:a16="http://schemas.microsoft.com/office/drawing/2014/main" id="{15B4ABDB-134F-1342-8D02-1C7840890DDF}"/>
              </a:ext>
            </a:extLst>
          </p:cNvPr>
          <p:cNvSpPr/>
          <p:nvPr/>
        </p:nvSpPr>
        <p:spPr>
          <a:xfrm>
            <a:off x="161283" y="5040867"/>
            <a:ext cx="4729605" cy="230832"/>
          </a:xfrm>
          <a:prstGeom prst="rect">
            <a:avLst/>
          </a:prstGeom>
        </p:spPr>
        <p:txBody>
          <a:bodyPr wrap="square">
            <a:spAutoFit/>
          </a:bodyPr>
          <a:lstStyle/>
          <a:p>
            <a:r>
              <a:rPr lang="en-US" sz="900">
                <a:solidFill>
                  <a:srgbClr val="446E9B"/>
                </a:solidFill>
                <a:latin typeface="-apple-system"/>
                <a:hlinkClick r:id="rId5"/>
              </a:rPr>
              <a:t>SQuAD: 100,000+ Questions for Machine Comprehension of Text</a:t>
            </a:r>
            <a:r>
              <a:rPr lang="en-US" sz="900">
                <a:solidFill>
                  <a:srgbClr val="212529"/>
                </a:solidFill>
                <a:latin typeface="-apple-system"/>
              </a:rPr>
              <a:t> (</a:t>
            </a:r>
            <a:r>
              <a:rPr lang="en-US" sz="900" err="1">
                <a:solidFill>
                  <a:srgbClr val="212529"/>
                </a:solidFill>
                <a:latin typeface="-apple-system"/>
              </a:rPr>
              <a:t>Rajpurkar</a:t>
            </a:r>
            <a:r>
              <a:rPr lang="en-US" sz="900">
                <a:solidFill>
                  <a:srgbClr val="212529"/>
                </a:solidFill>
                <a:latin typeface="-apple-system"/>
              </a:rPr>
              <a:t> et al., EMNLP 2016)</a:t>
            </a:r>
            <a:endParaRPr lang="en-US" sz="900"/>
          </a:p>
        </p:txBody>
      </p:sp>
      <p:sp>
        <p:nvSpPr>
          <p:cNvPr id="11" name="TextBox 10">
            <a:extLst>
              <a:ext uri="{FF2B5EF4-FFF2-40B4-BE49-F238E27FC236}">
                <a16:creationId xmlns:a16="http://schemas.microsoft.com/office/drawing/2014/main" id="{8F667BBC-4E87-CE4F-A905-CA733042FF7D}"/>
              </a:ext>
            </a:extLst>
          </p:cNvPr>
          <p:cNvSpPr txBox="1"/>
          <p:nvPr/>
        </p:nvSpPr>
        <p:spPr>
          <a:xfrm>
            <a:off x="3499289" y="3386521"/>
            <a:ext cx="2847318" cy="369332"/>
          </a:xfrm>
          <a:prstGeom prst="rect">
            <a:avLst/>
          </a:prstGeom>
          <a:noFill/>
        </p:spPr>
        <p:txBody>
          <a:bodyPr wrap="none" rtlCol="0">
            <a:spAutoFit/>
          </a:bodyPr>
          <a:lstStyle/>
          <a:p>
            <a:r>
              <a:rPr lang="en-US"/>
              <a:t>(Question , Passage) </a:t>
            </a:r>
            <a:r>
              <a:rPr lang="en-US">
                <a:sym typeface="Wingdings" pitchFamily="2" charset="2"/>
              </a:rPr>
              <a:t> </a:t>
            </a:r>
            <a:r>
              <a:rPr lang="en-US"/>
              <a:t>A</a:t>
            </a:r>
          </a:p>
        </p:txBody>
      </p:sp>
      <p:sp>
        <p:nvSpPr>
          <p:cNvPr id="12" name="TextBox 11">
            <a:extLst>
              <a:ext uri="{FF2B5EF4-FFF2-40B4-BE49-F238E27FC236}">
                <a16:creationId xmlns:a16="http://schemas.microsoft.com/office/drawing/2014/main" id="{F5105067-E918-064C-BCC3-37E0F0AEC5E0}"/>
              </a:ext>
            </a:extLst>
          </p:cNvPr>
          <p:cNvSpPr txBox="1"/>
          <p:nvPr/>
        </p:nvSpPr>
        <p:spPr>
          <a:xfrm>
            <a:off x="192165" y="4627379"/>
            <a:ext cx="4114716" cy="338554"/>
          </a:xfrm>
          <a:prstGeom prst="rect">
            <a:avLst/>
          </a:prstGeom>
          <a:noFill/>
        </p:spPr>
        <p:txBody>
          <a:bodyPr wrap="none" rtlCol="0">
            <a:spAutoFit/>
          </a:bodyPr>
          <a:lstStyle/>
          <a:p>
            <a:r>
              <a:rPr lang="en-US" sz="1600"/>
              <a:t>* The </a:t>
            </a:r>
            <a:r>
              <a:rPr lang="en-US" sz="1600" b="1"/>
              <a:t>passage</a:t>
            </a:r>
            <a:r>
              <a:rPr lang="en-US" sz="1600"/>
              <a:t> is sometimes called </a:t>
            </a:r>
            <a:r>
              <a:rPr lang="en-US" sz="1600" i="1"/>
              <a:t>context</a:t>
            </a:r>
          </a:p>
        </p:txBody>
      </p:sp>
      <p:sp>
        <p:nvSpPr>
          <p:cNvPr id="3" name="Rectangle 2">
            <a:extLst>
              <a:ext uri="{FF2B5EF4-FFF2-40B4-BE49-F238E27FC236}">
                <a16:creationId xmlns:a16="http://schemas.microsoft.com/office/drawing/2014/main" id="{DAE04A7C-F361-A24F-A995-DDF61F13A84A}"/>
              </a:ext>
            </a:extLst>
          </p:cNvPr>
          <p:cNvSpPr/>
          <p:nvPr/>
        </p:nvSpPr>
        <p:spPr>
          <a:xfrm>
            <a:off x="3419872" y="3386521"/>
            <a:ext cx="2952328" cy="36933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0265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E45C-5E02-EB44-8762-270998B4E4E9}"/>
              </a:ext>
            </a:extLst>
          </p:cNvPr>
          <p:cNvSpPr>
            <a:spLocks noGrp="1"/>
          </p:cNvSpPr>
          <p:nvPr>
            <p:ph type="title"/>
          </p:nvPr>
        </p:nvSpPr>
        <p:spPr/>
        <p:txBody>
          <a:bodyPr/>
          <a:lstStyle/>
          <a:p>
            <a:r>
              <a:rPr lang="en-US"/>
              <a:t>Multiple-Choice QA</a:t>
            </a:r>
          </a:p>
        </p:txBody>
      </p:sp>
      <p:pic>
        <p:nvPicPr>
          <p:cNvPr id="4" name="Picture 3">
            <a:extLst>
              <a:ext uri="{FF2B5EF4-FFF2-40B4-BE49-F238E27FC236}">
                <a16:creationId xmlns:a16="http://schemas.microsoft.com/office/drawing/2014/main" id="{18E801DB-B575-8247-9509-453DC4DE8F04}"/>
              </a:ext>
            </a:extLst>
          </p:cNvPr>
          <p:cNvPicPr>
            <a:picLocks noChangeAspect="1"/>
          </p:cNvPicPr>
          <p:nvPr/>
        </p:nvPicPr>
        <p:blipFill>
          <a:blip r:embed="rId3"/>
          <a:stretch>
            <a:fillRect/>
          </a:stretch>
        </p:blipFill>
        <p:spPr>
          <a:xfrm>
            <a:off x="1612466" y="1351618"/>
            <a:ext cx="5919068" cy="1782544"/>
          </a:xfrm>
          <a:prstGeom prst="rect">
            <a:avLst/>
          </a:prstGeom>
        </p:spPr>
      </p:pic>
      <p:sp>
        <p:nvSpPr>
          <p:cNvPr id="6" name="Rectangle 5">
            <a:extLst>
              <a:ext uri="{FF2B5EF4-FFF2-40B4-BE49-F238E27FC236}">
                <a16:creationId xmlns:a16="http://schemas.microsoft.com/office/drawing/2014/main" id="{0F6572B8-B1BB-E742-8C28-CD078AF91ADB}"/>
              </a:ext>
            </a:extLst>
          </p:cNvPr>
          <p:cNvSpPr/>
          <p:nvPr/>
        </p:nvSpPr>
        <p:spPr>
          <a:xfrm>
            <a:off x="181499" y="5017740"/>
            <a:ext cx="4572000" cy="230832"/>
          </a:xfrm>
          <a:prstGeom prst="rect">
            <a:avLst/>
          </a:prstGeom>
        </p:spPr>
        <p:txBody>
          <a:bodyPr>
            <a:spAutoFit/>
          </a:bodyPr>
          <a:lstStyle/>
          <a:p>
            <a:r>
              <a:rPr lang="en-US" sz="900">
                <a:solidFill>
                  <a:srgbClr val="446E9B"/>
                </a:solidFill>
                <a:latin typeface="-apple-system"/>
                <a:hlinkClick r:id="rId4"/>
              </a:rPr>
              <a:t>Social IQa: Commonsense Reasoning about Social Interactions</a:t>
            </a:r>
            <a:r>
              <a:rPr lang="en-US" sz="900">
                <a:solidFill>
                  <a:srgbClr val="212529"/>
                </a:solidFill>
                <a:latin typeface="-apple-system"/>
              </a:rPr>
              <a:t> (Sap et al., EMNLP 2019)</a:t>
            </a:r>
            <a:endParaRPr lang="en-US" sz="900"/>
          </a:p>
        </p:txBody>
      </p:sp>
      <p:sp>
        <p:nvSpPr>
          <p:cNvPr id="7" name="TextBox 6">
            <a:extLst>
              <a:ext uri="{FF2B5EF4-FFF2-40B4-BE49-F238E27FC236}">
                <a16:creationId xmlns:a16="http://schemas.microsoft.com/office/drawing/2014/main" id="{EF0D993D-C4F0-4142-9B65-CBD1045624A2}"/>
              </a:ext>
            </a:extLst>
          </p:cNvPr>
          <p:cNvSpPr txBox="1"/>
          <p:nvPr/>
        </p:nvSpPr>
        <p:spPr>
          <a:xfrm>
            <a:off x="2652571" y="3521953"/>
            <a:ext cx="4419864" cy="369332"/>
          </a:xfrm>
          <a:prstGeom prst="rect">
            <a:avLst/>
          </a:prstGeom>
          <a:noFill/>
        </p:spPr>
        <p:txBody>
          <a:bodyPr wrap="none" rtlCol="0">
            <a:spAutoFit/>
          </a:bodyPr>
          <a:lstStyle/>
          <a:p>
            <a:r>
              <a:rPr lang="en-US"/>
              <a:t>(Question, Passage, Opt</a:t>
            </a:r>
            <a:r>
              <a:rPr lang="en-US" baseline="-25000"/>
              <a:t>1</a:t>
            </a:r>
            <a:r>
              <a:rPr lang="en-US"/>
              <a:t>, …, </a:t>
            </a:r>
            <a:r>
              <a:rPr lang="en-US" err="1"/>
              <a:t>Opt</a:t>
            </a:r>
            <a:r>
              <a:rPr lang="en-US" baseline="-25000" err="1"/>
              <a:t>k</a:t>
            </a:r>
            <a:r>
              <a:rPr lang="en-US"/>
              <a:t>) </a:t>
            </a:r>
            <a:r>
              <a:rPr lang="en-US">
                <a:sym typeface="Wingdings" pitchFamily="2" charset="2"/>
              </a:rPr>
              <a:t> A</a:t>
            </a:r>
            <a:endParaRPr lang="en-US"/>
          </a:p>
        </p:txBody>
      </p:sp>
      <p:sp>
        <p:nvSpPr>
          <p:cNvPr id="8" name="Rectangle 7">
            <a:extLst>
              <a:ext uri="{FF2B5EF4-FFF2-40B4-BE49-F238E27FC236}">
                <a16:creationId xmlns:a16="http://schemas.microsoft.com/office/drawing/2014/main" id="{FA9E211A-7072-204B-B73C-705CF3DDE17B}"/>
              </a:ext>
            </a:extLst>
          </p:cNvPr>
          <p:cNvSpPr/>
          <p:nvPr/>
        </p:nvSpPr>
        <p:spPr>
          <a:xfrm>
            <a:off x="2652570" y="3521953"/>
            <a:ext cx="4350311" cy="36933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8966721"/>
      </p:ext>
    </p:extLst>
  </p:cSld>
  <p:clrMapOvr>
    <a:masterClrMapping/>
  </p:clrMapOvr>
</p:sld>
</file>

<file path=ppt/theme/theme1.xml><?xml version="1.0" encoding="utf-8"?>
<a:theme xmlns:a="http://schemas.openxmlformats.org/drawingml/2006/main" name="TEST_TU_Präsentation_2010_Format_16_10">
  <a:themeElements>
    <a:clrScheme name="v1_TUD_Präsentation_ro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1_TUD_Präsentation_ro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1_TUD_Präsentation_ro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v1_TUD_Präsentation_ro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v1_TUD_Präsentation_ro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v1_TUD_Präsentation_ro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v1_TUD_Präsentation_ro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v1_TUD_Präsentation_ro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v1_TUD_Präsentation_ro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v1_TUD_Präsentation_ro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v1_TUD_Präsentation_ro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v1_TUD_Präsentation_ro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v1_TUD_Präsentation_ro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v1_TUD_Präsentation_ro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TEST_TU_Präsentation_2010_Format_16_10</Template>
  <TotalTime>0</TotalTime>
  <Words>4505</Words>
  <Application>Microsoft Macintosh PowerPoint</Application>
  <PresentationFormat>On-screen Show (16:10)</PresentationFormat>
  <Paragraphs>552</Paragraphs>
  <Slides>50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-apple-system</vt:lpstr>
      <vt:lpstr>Bitstream Charter</vt:lpstr>
      <vt:lpstr>Arial</vt:lpstr>
      <vt:lpstr>Cambria Math</vt:lpstr>
      <vt:lpstr>Stafford</vt:lpstr>
      <vt:lpstr>Times New Roman</vt:lpstr>
      <vt:lpstr>Wingdings</vt:lpstr>
      <vt:lpstr>TEST_TU_Präsentation_2010_Format_16_10</vt:lpstr>
      <vt:lpstr>Introduction to Question Answering</vt:lpstr>
      <vt:lpstr>Table of Contents</vt:lpstr>
      <vt:lpstr>1. Introduction to QA</vt:lpstr>
      <vt:lpstr>What is QA?</vt:lpstr>
      <vt:lpstr>What is QA?</vt:lpstr>
      <vt:lpstr>Why is QA important?</vt:lpstr>
      <vt:lpstr>QA Types</vt:lpstr>
      <vt:lpstr>Extractive QA</vt:lpstr>
      <vt:lpstr>Multiple-Choice QA</vt:lpstr>
      <vt:lpstr>Open Domain Question Answering</vt:lpstr>
      <vt:lpstr>Visual QA</vt:lpstr>
      <vt:lpstr>QA Datasets</vt:lpstr>
      <vt:lpstr>Stanford QA Dataset (SQuAD)</vt:lpstr>
      <vt:lpstr>Popular Datasets: Natural Questions</vt:lpstr>
      <vt:lpstr>NQ Is What Google Is Doing!!</vt:lpstr>
      <vt:lpstr>Popular Datasets: HotpotQA</vt:lpstr>
      <vt:lpstr>Popular QA Datasets</vt:lpstr>
      <vt:lpstr>2. BERT for Question Answering</vt:lpstr>
      <vt:lpstr>BERT for QA</vt:lpstr>
      <vt:lpstr>Training</vt:lpstr>
      <vt:lpstr>Getting the Top k Answers</vt:lpstr>
      <vt:lpstr>How to Evaluate the Performance?</vt:lpstr>
      <vt:lpstr>How good are the models?</vt:lpstr>
      <vt:lpstr>QA is not solved yet!</vt:lpstr>
      <vt:lpstr>QA Generalization</vt:lpstr>
      <vt:lpstr>Explainability in Question Answering</vt:lpstr>
      <vt:lpstr>What is Explainability?</vt:lpstr>
      <vt:lpstr>Why do we need it?</vt:lpstr>
      <vt:lpstr>Explainable AI</vt:lpstr>
      <vt:lpstr>Interpretable Models: Supporting Facts</vt:lpstr>
      <vt:lpstr>Interpretable Models: Supporting Facts</vt:lpstr>
      <vt:lpstr>Interpretable Models: Chain of Thought</vt:lpstr>
      <vt:lpstr>Interpretable Models: Chain of Thought Problems</vt:lpstr>
      <vt:lpstr>Saliency Maps</vt:lpstr>
      <vt:lpstr>Saliency Maps in QA</vt:lpstr>
      <vt:lpstr>Saliency Maps, how to compute them?</vt:lpstr>
      <vt:lpstr>Gradient-based Saliency Maps</vt:lpstr>
      <vt:lpstr>Saliency Maps in QA</vt:lpstr>
      <vt:lpstr>Attention-based Saliency Maps</vt:lpstr>
      <vt:lpstr>Attention-based Saliency Maps</vt:lpstr>
      <vt:lpstr>Behavioral Testing</vt:lpstr>
      <vt:lpstr>Behavioral Testing: Minimum Functionality Tests</vt:lpstr>
      <vt:lpstr>Behavioral Tests: Invariance</vt:lpstr>
      <vt:lpstr>UKP-SQuARE</vt:lpstr>
      <vt:lpstr>SQuARE Platform for QA Research</vt:lpstr>
      <vt:lpstr>Deploying Models on SQuARE</vt:lpstr>
      <vt:lpstr>Future Updates</vt:lpstr>
      <vt:lpstr>Homework</vt:lpstr>
      <vt:lpstr>Homework</vt:lpstr>
      <vt:lpstr>Homework</vt:lpstr>
    </vt:vector>
  </TitlesOfParts>
  <Company>TUD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Ulrike Albrecht</dc:creator>
  <cp:lastModifiedBy>Haritz Puerto</cp:lastModifiedBy>
  <cp:revision>1</cp:revision>
  <dcterms:created xsi:type="dcterms:W3CDTF">2016-06-27T07:47:15Z</dcterms:created>
  <dcterms:modified xsi:type="dcterms:W3CDTF">2022-07-04T17:57:12Z</dcterms:modified>
</cp:coreProperties>
</file>